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1" r:id="rId4"/>
    <p:sldId id="257" r:id="rId5"/>
    <p:sldId id="262" r:id="rId6"/>
    <p:sldId id="258" r:id="rId7"/>
    <p:sldId id="263" r:id="rId8"/>
    <p:sldId id="259" r:id="rId9"/>
    <p:sldId id="264"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29B1A63-10A8-4C7E-84E0-098A3411942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zh-CN" altLang="en-US"/>
        </a:p>
      </dgm:t>
    </dgm:pt>
    <dgm:pt modelId="{531B2D37-5D6C-494F-B61C-56465786B128}">
      <dgm:prSet custT="1"/>
      <dgm:spPr>
        <a:ln w="19050">
          <a:solidFill>
            <a:srgbClr val="7030A0"/>
          </a:solidFill>
        </a:ln>
      </dgm:spPr>
      <dgm:t>
        <a:bodyPr/>
        <a:lstStyle/>
        <a:p>
          <a:pPr rtl="0"/>
          <a:r>
            <a:rPr lang="zh-CN" altLang="en-US" sz="1200" b="1" dirty="0" smtClean="0">
              <a:solidFill>
                <a:srgbClr val="7030A0"/>
              </a:solidFill>
              <a:latin typeface="微软雅黑" panose="020B0503020204020204" pitchFamily="34" charset="-122"/>
              <a:ea typeface="微软雅黑" panose="020B0503020204020204" pitchFamily="34" charset="-122"/>
            </a:rPr>
            <a:t>胸怀崇高理想、为人类解放不懈奋斗</a:t>
          </a:r>
          <a:endParaRPr lang="zh-CN" altLang="en-US" sz="1200" b="1" dirty="0">
            <a:solidFill>
              <a:srgbClr val="7030A0"/>
            </a:solidFill>
            <a:latin typeface="微软雅黑" panose="020B0503020204020204" pitchFamily="34" charset="-122"/>
            <a:ea typeface="微软雅黑" panose="020B0503020204020204" pitchFamily="34" charset="-122"/>
          </a:endParaRPr>
        </a:p>
      </dgm:t>
    </dgm:pt>
    <dgm:pt modelId="{3BF1F7F7-B0BD-44C4-BCB0-7D12D98C1C56}" cxnId="{8E2FB7CB-1628-40BA-B479-81E09197EDBC}" type="parTrans">
      <dgm:prSet/>
      <dgm:spPr/>
      <dgm:t>
        <a:bodyPr/>
        <a:lstStyle/>
        <a:p>
          <a:endParaRPr lang="zh-CN" altLang="en-US"/>
        </a:p>
      </dgm:t>
    </dgm:pt>
    <dgm:pt modelId="{9ED9924D-4D16-421D-9BD0-0A864BABC45C}" cxnId="{8E2FB7CB-1628-40BA-B479-81E09197EDBC}" type="sibTrans">
      <dgm:prSet/>
      <dgm:spPr/>
      <dgm:t>
        <a:bodyPr/>
        <a:lstStyle/>
        <a:p>
          <a:endParaRPr lang="zh-CN" altLang="en-US"/>
        </a:p>
      </dgm:t>
    </dgm:pt>
    <dgm:pt modelId="{53003848-220D-40DC-9B26-572BFC6F97CE}">
      <dgm:prSet custT="1"/>
      <dgm:spPr>
        <a:ln w="19050">
          <a:solidFill>
            <a:srgbClr val="7030A0"/>
          </a:solidFill>
        </a:ln>
      </dgm:spPr>
      <dgm:t>
        <a:bodyPr/>
        <a:lstStyle/>
        <a:p>
          <a:pPr rtl="0"/>
          <a:r>
            <a:rPr lang="zh-CN" altLang="en-US" sz="1200" b="1" dirty="0" smtClean="0">
              <a:solidFill>
                <a:srgbClr val="7030A0"/>
              </a:solidFill>
              <a:latin typeface="微软雅黑" panose="020B0503020204020204" pitchFamily="34" charset="-122"/>
              <a:ea typeface="微软雅黑" panose="020B0503020204020204" pitchFamily="34" charset="-122"/>
            </a:rPr>
            <a:t>不畏艰难险阻、为追求真理而勇攀思想高峰</a:t>
          </a:r>
          <a:endParaRPr lang="zh-CN" altLang="en-US" sz="1200" b="1" dirty="0">
            <a:solidFill>
              <a:srgbClr val="7030A0"/>
            </a:solidFill>
            <a:latin typeface="微软雅黑" panose="020B0503020204020204" pitchFamily="34" charset="-122"/>
            <a:ea typeface="微软雅黑" panose="020B0503020204020204" pitchFamily="34" charset="-122"/>
          </a:endParaRPr>
        </a:p>
      </dgm:t>
    </dgm:pt>
    <dgm:pt modelId="{2E1D69D1-0B0C-490F-AB48-FF535C8FBB48}" cxnId="{4AE4131D-2ADB-487D-BBA0-AA21B4E62FDF}" type="parTrans">
      <dgm:prSet/>
      <dgm:spPr/>
      <dgm:t>
        <a:bodyPr/>
        <a:lstStyle/>
        <a:p>
          <a:endParaRPr lang="zh-CN" altLang="en-US"/>
        </a:p>
      </dgm:t>
    </dgm:pt>
    <dgm:pt modelId="{465B2B87-13B9-4394-9218-3FECAC2BDF6F}" cxnId="{4AE4131D-2ADB-487D-BBA0-AA21B4E62FDF}" type="sibTrans">
      <dgm:prSet/>
      <dgm:spPr/>
      <dgm:t>
        <a:bodyPr/>
        <a:lstStyle/>
        <a:p>
          <a:endParaRPr lang="zh-CN" altLang="en-US"/>
        </a:p>
      </dgm:t>
    </dgm:pt>
    <dgm:pt modelId="{845CCD86-A6D7-4F80-8B30-7AB5CDFC209F}">
      <dgm:prSet custT="1"/>
      <dgm:spPr>
        <a:ln w="19050">
          <a:solidFill>
            <a:srgbClr val="7030A0"/>
          </a:solidFill>
        </a:ln>
      </dgm:spPr>
      <dgm:t>
        <a:bodyPr/>
        <a:lstStyle/>
        <a:p>
          <a:pPr rtl="0"/>
          <a:r>
            <a:rPr lang="zh-CN" altLang="en-US" sz="1200" b="1" smtClean="0">
              <a:solidFill>
                <a:srgbClr val="7030A0"/>
              </a:solidFill>
              <a:latin typeface="微软雅黑" panose="020B0503020204020204" pitchFamily="34" charset="-122"/>
              <a:ea typeface="微软雅黑" panose="020B0503020204020204" pitchFamily="34" charset="-122"/>
            </a:rPr>
            <a:t>为推翻旧世界、建立新世界而不息战斗</a:t>
          </a:r>
          <a:endParaRPr lang="zh-CN" altLang="en-US" sz="1200" b="1">
            <a:solidFill>
              <a:srgbClr val="7030A0"/>
            </a:solidFill>
            <a:latin typeface="微软雅黑" panose="020B0503020204020204" pitchFamily="34" charset="-122"/>
            <a:ea typeface="微软雅黑" panose="020B0503020204020204" pitchFamily="34" charset="-122"/>
          </a:endParaRPr>
        </a:p>
      </dgm:t>
    </dgm:pt>
    <dgm:pt modelId="{DACD3D5D-4162-4019-8F24-628CE6F9AAD5}" cxnId="{315E5EB2-A0D8-4918-9328-5ED15E28DA26}" type="parTrans">
      <dgm:prSet/>
      <dgm:spPr/>
      <dgm:t>
        <a:bodyPr/>
        <a:lstStyle/>
        <a:p>
          <a:endParaRPr lang="zh-CN" altLang="en-US"/>
        </a:p>
      </dgm:t>
    </dgm:pt>
    <dgm:pt modelId="{58BA9467-8FE6-4D4C-B6FA-C19BED348C09}" cxnId="{315E5EB2-A0D8-4918-9328-5ED15E28DA26}" type="sibTrans">
      <dgm:prSet/>
      <dgm:spPr/>
      <dgm:t>
        <a:bodyPr/>
        <a:lstStyle/>
        <a:p>
          <a:endParaRPr lang="zh-CN" altLang="en-US"/>
        </a:p>
      </dgm:t>
    </dgm:pt>
    <dgm:pt modelId="{B0B22D69-313C-45CB-9CE3-095550C717C0}" type="pres">
      <dgm:prSet presAssocID="{629B1A63-10A8-4C7E-84E0-098A34119427}" presName="CompostProcess" presStyleCnt="0">
        <dgm:presLayoutVars>
          <dgm:dir/>
          <dgm:resizeHandles val="exact"/>
        </dgm:presLayoutVars>
      </dgm:prSet>
      <dgm:spPr/>
      <dgm:t>
        <a:bodyPr/>
        <a:lstStyle/>
        <a:p>
          <a:endParaRPr lang="zh-CN" altLang="en-US"/>
        </a:p>
      </dgm:t>
    </dgm:pt>
    <dgm:pt modelId="{2DF64107-ADF6-4B66-B5B8-3B5D38D093CB}" type="pres">
      <dgm:prSet presAssocID="{629B1A63-10A8-4C7E-84E0-098A34119427}" presName="arrow" presStyleLbl="bgShp" presStyleIdx="0" presStyleCnt="1"/>
      <dgm:spPr>
        <a:solidFill>
          <a:schemeClr val="accent1">
            <a:lumMod val="40000"/>
            <a:lumOff val="60000"/>
          </a:schemeClr>
        </a:solidFill>
      </dgm:spPr>
    </dgm:pt>
    <dgm:pt modelId="{49208FC1-B0EA-4D1B-82EF-ECAAC4CEE3E4}" type="pres">
      <dgm:prSet presAssocID="{629B1A63-10A8-4C7E-84E0-098A34119427}" presName="linearProcess" presStyleCnt="0"/>
      <dgm:spPr/>
    </dgm:pt>
    <dgm:pt modelId="{A4A1928A-4DC1-43D4-8ADB-D9B0B42154E7}" type="pres">
      <dgm:prSet presAssocID="{531B2D37-5D6C-494F-B61C-56465786B128}" presName="textNode" presStyleLbl="node1" presStyleIdx="0" presStyleCnt="3">
        <dgm:presLayoutVars>
          <dgm:bulletEnabled val="1"/>
        </dgm:presLayoutVars>
      </dgm:prSet>
      <dgm:spPr/>
      <dgm:t>
        <a:bodyPr/>
        <a:lstStyle/>
        <a:p>
          <a:endParaRPr lang="zh-CN" altLang="en-US"/>
        </a:p>
      </dgm:t>
    </dgm:pt>
    <dgm:pt modelId="{DDCD7925-EA71-4885-BDBD-8D764C3B76D4}" type="pres">
      <dgm:prSet presAssocID="{9ED9924D-4D16-421D-9BD0-0A864BABC45C}" presName="sibTrans" presStyleCnt="0"/>
      <dgm:spPr/>
    </dgm:pt>
    <dgm:pt modelId="{8E078747-9CE2-4AE1-9E89-4CCEFA097D38}" type="pres">
      <dgm:prSet presAssocID="{53003848-220D-40DC-9B26-572BFC6F97CE}" presName="textNode" presStyleLbl="node1" presStyleIdx="1" presStyleCnt="3">
        <dgm:presLayoutVars>
          <dgm:bulletEnabled val="1"/>
        </dgm:presLayoutVars>
      </dgm:prSet>
      <dgm:spPr/>
      <dgm:t>
        <a:bodyPr/>
        <a:lstStyle/>
        <a:p>
          <a:endParaRPr lang="zh-CN" altLang="en-US"/>
        </a:p>
      </dgm:t>
    </dgm:pt>
    <dgm:pt modelId="{77CC618D-172F-4890-9926-13AE3ED88344}" type="pres">
      <dgm:prSet presAssocID="{465B2B87-13B9-4394-9218-3FECAC2BDF6F}" presName="sibTrans" presStyleCnt="0"/>
      <dgm:spPr/>
    </dgm:pt>
    <dgm:pt modelId="{37AE8548-F68C-4AE1-9DB6-6F2C76D29B8E}" type="pres">
      <dgm:prSet presAssocID="{845CCD86-A6D7-4F80-8B30-7AB5CDFC209F}" presName="textNode" presStyleLbl="node1" presStyleIdx="2" presStyleCnt="3">
        <dgm:presLayoutVars>
          <dgm:bulletEnabled val="1"/>
        </dgm:presLayoutVars>
      </dgm:prSet>
      <dgm:spPr/>
      <dgm:t>
        <a:bodyPr/>
        <a:lstStyle/>
        <a:p>
          <a:endParaRPr lang="zh-CN" altLang="en-US"/>
        </a:p>
      </dgm:t>
    </dgm:pt>
  </dgm:ptLst>
  <dgm:cxnLst>
    <dgm:cxn modelId="{E9D36B1D-AF5E-48A2-8015-017FD79F4AE6}" type="presOf" srcId="{531B2D37-5D6C-494F-B61C-56465786B128}" destId="{A4A1928A-4DC1-43D4-8ADB-D9B0B42154E7}" srcOrd="0" destOrd="0" presId="urn:microsoft.com/office/officeart/2005/8/layout/hProcess9"/>
    <dgm:cxn modelId="{8997A6CF-0D83-4143-B0B8-59A0C98A38A4}" type="presOf" srcId="{629B1A63-10A8-4C7E-84E0-098A34119427}" destId="{B0B22D69-313C-45CB-9CE3-095550C717C0}" srcOrd="0" destOrd="0" presId="urn:microsoft.com/office/officeart/2005/8/layout/hProcess9"/>
    <dgm:cxn modelId="{9B408B04-B0EF-4588-918E-EB699123F1B5}" type="presOf" srcId="{53003848-220D-40DC-9B26-572BFC6F97CE}" destId="{8E078747-9CE2-4AE1-9E89-4CCEFA097D38}" srcOrd="0" destOrd="0" presId="urn:microsoft.com/office/officeart/2005/8/layout/hProcess9"/>
    <dgm:cxn modelId="{8891B805-378F-4D51-8060-C63548B42AB5}" type="presOf" srcId="{845CCD86-A6D7-4F80-8B30-7AB5CDFC209F}" destId="{37AE8548-F68C-4AE1-9DB6-6F2C76D29B8E}" srcOrd="0" destOrd="0" presId="urn:microsoft.com/office/officeart/2005/8/layout/hProcess9"/>
    <dgm:cxn modelId="{4AE4131D-2ADB-487D-BBA0-AA21B4E62FDF}" srcId="{629B1A63-10A8-4C7E-84E0-098A34119427}" destId="{53003848-220D-40DC-9B26-572BFC6F97CE}" srcOrd="1" destOrd="0" parTransId="{2E1D69D1-0B0C-490F-AB48-FF535C8FBB48}" sibTransId="{465B2B87-13B9-4394-9218-3FECAC2BDF6F}"/>
    <dgm:cxn modelId="{315E5EB2-A0D8-4918-9328-5ED15E28DA26}" srcId="{629B1A63-10A8-4C7E-84E0-098A34119427}" destId="{845CCD86-A6D7-4F80-8B30-7AB5CDFC209F}" srcOrd="2" destOrd="0" parTransId="{DACD3D5D-4162-4019-8F24-628CE6F9AAD5}" sibTransId="{58BA9467-8FE6-4D4C-B6FA-C19BED348C09}"/>
    <dgm:cxn modelId="{8E2FB7CB-1628-40BA-B479-81E09197EDBC}" srcId="{629B1A63-10A8-4C7E-84E0-098A34119427}" destId="{531B2D37-5D6C-494F-B61C-56465786B128}" srcOrd="0" destOrd="0" parTransId="{3BF1F7F7-B0BD-44C4-BCB0-7D12D98C1C56}" sibTransId="{9ED9924D-4D16-421D-9BD0-0A864BABC45C}"/>
    <dgm:cxn modelId="{AB7EC10E-393E-4BE2-AA34-A2801D68B078}" type="presParOf" srcId="{B0B22D69-313C-45CB-9CE3-095550C717C0}" destId="{2DF64107-ADF6-4B66-B5B8-3B5D38D093CB}" srcOrd="0" destOrd="0" presId="urn:microsoft.com/office/officeart/2005/8/layout/hProcess9"/>
    <dgm:cxn modelId="{9B7CCBB5-7585-4B2C-88C4-D1C61085B7FF}" type="presParOf" srcId="{B0B22D69-313C-45CB-9CE3-095550C717C0}" destId="{49208FC1-B0EA-4D1B-82EF-ECAAC4CEE3E4}" srcOrd="1" destOrd="0" presId="urn:microsoft.com/office/officeart/2005/8/layout/hProcess9"/>
    <dgm:cxn modelId="{DDB577DD-ECBD-48FB-9ADD-7650EE203359}" type="presParOf" srcId="{49208FC1-B0EA-4D1B-82EF-ECAAC4CEE3E4}" destId="{A4A1928A-4DC1-43D4-8ADB-D9B0B42154E7}" srcOrd="0" destOrd="0" presId="urn:microsoft.com/office/officeart/2005/8/layout/hProcess9"/>
    <dgm:cxn modelId="{AA78E77D-CAF4-4687-BC01-EAAA0B7AF5D7}" type="presParOf" srcId="{49208FC1-B0EA-4D1B-82EF-ECAAC4CEE3E4}" destId="{DDCD7925-EA71-4885-BDBD-8D764C3B76D4}" srcOrd="1" destOrd="0" presId="urn:microsoft.com/office/officeart/2005/8/layout/hProcess9"/>
    <dgm:cxn modelId="{8690A5FB-6A49-4F65-97FC-9E00192EE9D0}" type="presParOf" srcId="{49208FC1-B0EA-4D1B-82EF-ECAAC4CEE3E4}" destId="{8E078747-9CE2-4AE1-9E89-4CCEFA097D38}" srcOrd="2" destOrd="0" presId="urn:microsoft.com/office/officeart/2005/8/layout/hProcess9"/>
    <dgm:cxn modelId="{7FA40576-8426-4F13-80AA-42E547126BCD}" type="presParOf" srcId="{49208FC1-B0EA-4D1B-82EF-ECAAC4CEE3E4}" destId="{77CC618D-172F-4890-9926-13AE3ED88344}" srcOrd="3" destOrd="0" presId="urn:microsoft.com/office/officeart/2005/8/layout/hProcess9"/>
    <dgm:cxn modelId="{EE508467-457F-4265-8F79-743A21CB756E}" type="presParOf" srcId="{49208FC1-B0EA-4D1B-82EF-ECAAC4CEE3E4}" destId="{37AE8548-F68C-4AE1-9DB6-6F2C76D29B8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DE46BB-7485-435E-8BE4-C6050F14386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EDD8B9A9-584E-4508-AD60-DC79486BD8F2}">
      <dgm:prSet custT="1"/>
      <dgm:spPr>
        <a:solidFill>
          <a:srgbClr val="0070C0">
            <a:alpha val="54000"/>
          </a:srgbClr>
        </a:solidFill>
      </dgm:spPr>
      <dgm:t>
        <a:bodyPr/>
        <a:lstStyle/>
        <a:p>
          <a:pPr rtl="0"/>
          <a:r>
            <a:rPr lang="zh-CN" altLang="en-US" sz="1400" baseline="0" dirty="0" smtClean="0">
              <a:solidFill>
                <a:srgbClr val="7030A0"/>
              </a:solidFill>
              <a:ea typeface="微软雅黑" panose="020B0503020204020204" pitchFamily="34" charset="-122"/>
            </a:rPr>
            <a:t>科学的理论，创造性地揭示了人类社会发展规律</a:t>
          </a:r>
          <a:endParaRPr lang="zh-CN" altLang="en-US" sz="1400" baseline="0" dirty="0">
            <a:solidFill>
              <a:srgbClr val="7030A0"/>
            </a:solidFill>
            <a:ea typeface="微软雅黑" panose="020B0503020204020204" pitchFamily="34" charset="-122"/>
          </a:endParaRPr>
        </a:p>
      </dgm:t>
    </dgm:pt>
    <dgm:pt modelId="{15E1EAFB-16A1-44E3-8E8B-0AA18CD4F35D}" cxnId="{87A0AC41-440E-4601-8FCC-8F55D3086913}" type="parTrans">
      <dgm:prSet/>
      <dgm:spPr/>
      <dgm:t>
        <a:bodyPr/>
        <a:lstStyle/>
        <a:p>
          <a:endParaRPr lang="zh-CN" altLang="en-US"/>
        </a:p>
      </dgm:t>
    </dgm:pt>
    <dgm:pt modelId="{7CE6CDA8-6AA2-4F5C-9265-E5FB4ECCE3D6}" cxnId="{87A0AC41-440E-4601-8FCC-8F55D3086913}" type="sibTrans">
      <dgm:prSet/>
      <dgm:spPr/>
      <dgm:t>
        <a:bodyPr/>
        <a:lstStyle/>
        <a:p>
          <a:endParaRPr lang="zh-CN" altLang="en-US"/>
        </a:p>
      </dgm:t>
    </dgm:pt>
    <dgm:pt modelId="{5090C0EA-5872-4878-889C-2DD3F67C2EE5}">
      <dgm:prSet custT="1"/>
      <dgm:spPr>
        <a:solidFill>
          <a:srgbClr val="0070C0">
            <a:alpha val="54000"/>
          </a:srgbClr>
        </a:solidFill>
      </dgm:spPr>
      <dgm:t>
        <a:bodyPr/>
        <a:lstStyle/>
        <a:p>
          <a:pPr rtl="0"/>
          <a:r>
            <a:rPr lang="zh-CN" altLang="en-US" sz="1400" baseline="0" dirty="0" smtClean="0">
              <a:solidFill>
                <a:srgbClr val="7030A0"/>
              </a:solidFill>
              <a:ea typeface="微软雅黑" panose="020B0503020204020204" pitchFamily="34" charset="-122"/>
            </a:rPr>
            <a:t>人民的理论，第一次创立了人民实现自身解放的思想体系</a:t>
          </a:r>
          <a:endParaRPr lang="zh-CN" altLang="en-US" sz="1400" baseline="0" dirty="0">
            <a:solidFill>
              <a:srgbClr val="7030A0"/>
            </a:solidFill>
            <a:ea typeface="微软雅黑" panose="020B0503020204020204" pitchFamily="34" charset="-122"/>
          </a:endParaRPr>
        </a:p>
      </dgm:t>
    </dgm:pt>
    <dgm:pt modelId="{834CFDCE-16F9-4349-A7F0-39748B4C54C4}" cxnId="{1E55DD48-8572-4D01-977C-6A293756E408}" type="parTrans">
      <dgm:prSet/>
      <dgm:spPr/>
      <dgm:t>
        <a:bodyPr/>
        <a:lstStyle/>
        <a:p>
          <a:endParaRPr lang="zh-CN" altLang="en-US"/>
        </a:p>
      </dgm:t>
    </dgm:pt>
    <dgm:pt modelId="{715534C5-DE05-4056-AEC4-E30FC1BB7845}" cxnId="{1E55DD48-8572-4D01-977C-6A293756E408}" type="sibTrans">
      <dgm:prSet/>
      <dgm:spPr/>
      <dgm:t>
        <a:bodyPr/>
        <a:lstStyle/>
        <a:p>
          <a:endParaRPr lang="zh-CN" altLang="en-US"/>
        </a:p>
      </dgm:t>
    </dgm:pt>
    <dgm:pt modelId="{FC0C3584-6A94-45E3-A04C-CF138705BE34}">
      <dgm:prSet custT="1"/>
      <dgm:spPr>
        <a:solidFill>
          <a:srgbClr val="0070C0">
            <a:alpha val="54000"/>
          </a:srgbClr>
        </a:solidFill>
      </dgm:spPr>
      <dgm:t>
        <a:bodyPr/>
        <a:lstStyle/>
        <a:p>
          <a:pPr rtl="0"/>
          <a:r>
            <a:rPr lang="zh-CN" altLang="en-US" sz="1400" baseline="0" smtClean="0">
              <a:solidFill>
                <a:srgbClr val="7030A0"/>
              </a:solidFill>
              <a:ea typeface="微软雅黑" panose="020B0503020204020204" pitchFamily="34" charset="-122"/>
            </a:rPr>
            <a:t>实践的理论，指引着人民改造世界的行动</a:t>
          </a:r>
          <a:endParaRPr lang="zh-CN" altLang="en-US" sz="1400" baseline="0">
            <a:solidFill>
              <a:srgbClr val="7030A0"/>
            </a:solidFill>
            <a:ea typeface="微软雅黑" panose="020B0503020204020204" pitchFamily="34" charset="-122"/>
          </a:endParaRPr>
        </a:p>
      </dgm:t>
    </dgm:pt>
    <dgm:pt modelId="{630CF168-DE53-4ED1-A1E3-71E70EE836B9}" cxnId="{EEB567DB-4FB0-49E0-8C49-E5E9C2CC5C4B}" type="parTrans">
      <dgm:prSet/>
      <dgm:spPr/>
      <dgm:t>
        <a:bodyPr/>
        <a:lstStyle/>
        <a:p>
          <a:endParaRPr lang="zh-CN" altLang="en-US"/>
        </a:p>
      </dgm:t>
    </dgm:pt>
    <dgm:pt modelId="{3595D373-D531-4A79-A2BE-857B8B80FBA7}" cxnId="{EEB567DB-4FB0-49E0-8C49-E5E9C2CC5C4B}" type="sibTrans">
      <dgm:prSet/>
      <dgm:spPr/>
      <dgm:t>
        <a:bodyPr/>
        <a:lstStyle/>
        <a:p>
          <a:endParaRPr lang="zh-CN" altLang="en-US"/>
        </a:p>
      </dgm:t>
    </dgm:pt>
    <dgm:pt modelId="{12BEBB68-933A-4844-B593-9231244EE3D1}">
      <dgm:prSet custT="1"/>
      <dgm:spPr>
        <a:solidFill>
          <a:srgbClr val="0070C0">
            <a:alpha val="54000"/>
          </a:srgbClr>
        </a:solidFill>
      </dgm:spPr>
      <dgm:t>
        <a:bodyPr/>
        <a:lstStyle/>
        <a:p>
          <a:pPr rtl="0"/>
          <a:r>
            <a:rPr lang="zh-CN" altLang="en-US" sz="1400" baseline="0" smtClean="0">
              <a:solidFill>
                <a:srgbClr val="7030A0"/>
              </a:solidFill>
              <a:ea typeface="微软雅黑" panose="020B0503020204020204" pitchFamily="34" charset="-122"/>
            </a:rPr>
            <a:t>不断发展的开放的理论，始终站在时代前沿</a:t>
          </a:r>
          <a:endParaRPr lang="zh-CN" altLang="en-US" sz="1400" baseline="0">
            <a:solidFill>
              <a:srgbClr val="7030A0"/>
            </a:solidFill>
            <a:ea typeface="微软雅黑" panose="020B0503020204020204" pitchFamily="34" charset="-122"/>
          </a:endParaRPr>
        </a:p>
      </dgm:t>
    </dgm:pt>
    <dgm:pt modelId="{ACBC947A-C5BC-4DE0-BB65-17712C00C677}" cxnId="{E709BDD2-F4D4-4C3D-8B33-675AADD1E422}" type="parTrans">
      <dgm:prSet/>
      <dgm:spPr/>
      <dgm:t>
        <a:bodyPr/>
        <a:lstStyle/>
        <a:p>
          <a:endParaRPr lang="zh-CN" altLang="en-US"/>
        </a:p>
      </dgm:t>
    </dgm:pt>
    <dgm:pt modelId="{81828231-564D-4844-B1C2-DEA4E2164214}" cxnId="{E709BDD2-F4D4-4C3D-8B33-675AADD1E422}" type="sibTrans">
      <dgm:prSet/>
      <dgm:spPr/>
      <dgm:t>
        <a:bodyPr/>
        <a:lstStyle/>
        <a:p>
          <a:endParaRPr lang="zh-CN" altLang="en-US"/>
        </a:p>
      </dgm:t>
    </dgm:pt>
    <dgm:pt modelId="{E2A9BC1C-ABE3-447A-8A41-609E47C452D5}" type="pres">
      <dgm:prSet presAssocID="{02DE46BB-7485-435E-8BE4-C6050F14386A}" presName="matrix" presStyleCnt="0">
        <dgm:presLayoutVars>
          <dgm:chMax val="1"/>
          <dgm:dir/>
          <dgm:resizeHandles val="exact"/>
        </dgm:presLayoutVars>
      </dgm:prSet>
      <dgm:spPr/>
      <dgm:t>
        <a:bodyPr/>
        <a:lstStyle/>
        <a:p>
          <a:endParaRPr lang="zh-CN" altLang="en-US"/>
        </a:p>
      </dgm:t>
    </dgm:pt>
    <dgm:pt modelId="{20050B2A-8F5E-4668-9F92-8F96B034B90B}" type="pres">
      <dgm:prSet presAssocID="{02DE46BB-7485-435E-8BE4-C6050F14386A}" presName="diamond" presStyleLbl="bgShp" presStyleIdx="0" presStyleCnt="1" custLinFactNeighborX="0" custLinFactNeighborY="8924"/>
      <dgm:spPr>
        <a:solidFill>
          <a:schemeClr val="accent1">
            <a:lumMod val="40000"/>
            <a:lumOff val="60000"/>
            <a:alpha val="68000"/>
          </a:schemeClr>
        </a:solidFill>
      </dgm:spPr>
    </dgm:pt>
    <dgm:pt modelId="{7A49C509-7498-465C-A1F9-3A012C7BB849}" type="pres">
      <dgm:prSet presAssocID="{02DE46BB-7485-435E-8BE4-C6050F14386A}" presName="quad1" presStyleLbl="node1" presStyleIdx="0" presStyleCnt="4">
        <dgm:presLayoutVars>
          <dgm:chMax val="0"/>
          <dgm:chPref val="0"/>
          <dgm:bulletEnabled val="1"/>
        </dgm:presLayoutVars>
      </dgm:prSet>
      <dgm:spPr/>
      <dgm:t>
        <a:bodyPr/>
        <a:lstStyle/>
        <a:p>
          <a:endParaRPr lang="zh-CN" altLang="en-US"/>
        </a:p>
      </dgm:t>
    </dgm:pt>
    <dgm:pt modelId="{5A1D280D-75F9-4EF2-BE23-C4BE6A64B45D}" type="pres">
      <dgm:prSet presAssocID="{02DE46BB-7485-435E-8BE4-C6050F14386A}" presName="quad2" presStyleLbl="node1" presStyleIdx="1" presStyleCnt="4">
        <dgm:presLayoutVars>
          <dgm:chMax val="0"/>
          <dgm:chPref val="0"/>
          <dgm:bulletEnabled val="1"/>
        </dgm:presLayoutVars>
      </dgm:prSet>
      <dgm:spPr/>
      <dgm:t>
        <a:bodyPr/>
        <a:lstStyle/>
        <a:p>
          <a:endParaRPr lang="zh-CN" altLang="en-US"/>
        </a:p>
      </dgm:t>
    </dgm:pt>
    <dgm:pt modelId="{C6DDDC7C-9E0E-4D0D-A9F5-4A369C604448}" type="pres">
      <dgm:prSet presAssocID="{02DE46BB-7485-435E-8BE4-C6050F14386A}" presName="quad3" presStyleLbl="node1" presStyleIdx="2" presStyleCnt="4">
        <dgm:presLayoutVars>
          <dgm:chMax val="0"/>
          <dgm:chPref val="0"/>
          <dgm:bulletEnabled val="1"/>
        </dgm:presLayoutVars>
      </dgm:prSet>
      <dgm:spPr/>
      <dgm:t>
        <a:bodyPr/>
        <a:lstStyle/>
        <a:p>
          <a:endParaRPr lang="zh-CN" altLang="en-US"/>
        </a:p>
      </dgm:t>
    </dgm:pt>
    <dgm:pt modelId="{C5E151AC-E8D1-40B1-BD7B-2CF0252027A5}" type="pres">
      <dgm:prSet presAssocID="{02DE46BB-7485-435E-8BE4-C6050F14386A}" presName="quad4" presStyleLbl="node1" presStyleIdx="3" presStyleCnt="4">
        <dgm:presLayoutVars>
          <dgm:chMax val="0"/>
          <dgm:chPref val="0"/>
          <dgm:bulletEnabled val="1"/>
        </dgm:presLayoutVars>
      </dgm:prSet>
      <dgm:spPr/>
      <dgm:t>
        <a:bodyPr/>
        <a:lstStyle/>
        <a:p>
          <a:endParaRPr lang="zh-CN" altLang="en-US"/>
        </a:p>
      </dgm:t>
    </dgm:pt>
  </dgm:ptLst>
  <dgm:cxnLst>
    <dgm:cxn modelId="{4C57D4D1-ABE0-44F6-984F-A97129A7E835}" type="presOf" srcId="{5090C0EA-5872-4878-889C-2DD3F67C2EE5}" destId="{5A1D280D-75F9-4EF2-BE23-C4BE6A64B45D}" srcOrd="0" destOrd="0" presId="urn:microsoft.com/office/officeart/2005/8/layout/matrix3"/>
    <dgm:cxn modelId="{51ABCD99-F74E-420D-94FD-11465620899F}" type="presOf" srcId="{EDD8B9A9-584E-4508-AD60-DC79486BD8F2}" destId="{7A49C509-7498-465C-A1F9-3A012C7BB849}" srcOrd="0" destOrd="0" presId="urn:microsoft.com/office/officeart/2005/8/layout/matrix3"/>
    <dgm:cxn modelId="{1E55DD48-8572-4D01-977C-6A293756E408}" srcId="{02DE46BB-7485-435E-8BE4-C6050F14386A}" destId="{5090C0EA-5872-4878-889C-2DD3F67C2EE5}" srcOrd="1" destOrd="0" parTransId="{834CFDCE-16F9-4349-A7F0-39748B4C54C4}" sibTransId="{715534C5-DE05-4056-AEC4-E30FC1BB7845}"/>
    <dgm:cxn modelId="{A79EDFD9-EC6B-4223-BC29-EBFF6ABF2342}" type="presOf" srcId="{02DE46BB-7485-435E-8BE4-C6050F14386A}" destId="{E2A9BC1C-ABE3-447A-8A41-609E47C452D5}" srcOrd="0" destOrd="0" presId="urn:microsoft.com/office/officeart/2005/8/layout/matrix3"/>
    <dgm:cxn modelId="{C7A67F1F-3AE1-4D8A-A3E6-0564189E835B}" type="presOf" srcId="{FC0C3584-6A94-45E3-A04C-CF138705BE34}" destId="{C6DDDC7C-9E0E-4D0D-A9F5-4A369C604448}" srcOrd="0" destOrd="0" presId="urn:microsoft.com/office/officeart/2005/8/layout/matrix3"/>
    <dgm:cxn modelId="{87A0AC41-440E-4601-8FCC-8F55D3086913}" srcId="{02DE46BB-7485-435E-8BE4-C6050F14386A}" destId="{EDD8B9A9-584E-4508-AD60-DC79486BD8F2}" srcOrd="0" destOrd="0" parTransId="{15E1EAFB-16A1-44E3-8E8B-0AA18CD4F35D}" sibTransId="{7CE6CDA8-6AA2-4F5C-9265-E5FB4ECCE3D6}"/>
    <dgm:cxn modelId="{C29E4942-D900-4038-8C26-A83FEA7142AD}" type="presOf" srcId="{12BEBB68-933A-4844-B593-9231244EE3D1}" destId="{C5E151AC-E8D1-40B1-BD7B-2CF0252027A5}" srcOrd="0" destOrd="0" presId="urn:microsoft.com/office/officeart/2005/8/layout/matrix3"/>
    <dgm:cxn modelId="{E709BDD2-F4D4-4C3D-8B33-675AADD1E422}" srcId="{02DE46BB-7485-435E-8BE4-C6050F14386A}" destId="{12BEBB68-933A-4844-B593-9231244EE3D1}" srcOrd="3" destOrd="0" parTransId="{ACBC947A-C5BC-4DE0-BB65-17712C00C677}" sibTransId="{81828231-564D-4844-B1C2-DEA4E2164214}"/>
    <dgm:cxn modelId="{EEB567DB-4FB0-49E0-8C49-E5E9C2CC5C4B}" srcId="{02DE46BB-7485-435E-8BE4-C6050F14386A}" destId="{FC0C3584-6A94-45E3-A04C-CF138705BE34}" srcOrd="2" destOrd="0" parTransId="{630CF168-DE53-4ED1-A1E3-71E70EE836B9}" sibTransId="{3595D373-D531-4A79-A2BE-857B8B80FBA7}"/>
    <dgm:cxn modelId="{8A63A036-5C3C-4724-A7A0-E11356FD2A18}" type="presParOf" srcId="{E2A9BC1C-ABE3-447A-8A41-609E47C452D5}" destId="{20050B2A-8F5E-4668-9F92-8F96B034B90B}" srcOrd="0" destOrd="0" presId="urn:microsoft.com/office/officeart/2005/8/layout/matrix3"/>
    <dgm:cxn modelId="{D90DB69F-9BFB-41F0-BF74-585CBFE4292A}" type="presParOf" srcId="{E2A9BC1C-ABE3-447A-8A41-609E47C452D5}" destId="{7A49C509-7498-465C-A1F9-3A012C7BB849}" srcOrd="1" destOrd="0" presId="urn:microsoft.com/office/officeart/2005/8/layout/matrix3"/>
    <dgm:cxn modelId="{C8F5AA56-3C91-41CF-A4CF-1DC89C85AA3C}" type="presParOf" srcId="{E2A9BC1C-ABE3-447A-8A41-609E47C452D5}" destId="{5A1D280D-75F9-4EF2-BE23-C4BE6A64B45D}" srcOrd="2" destOrd="0" presId="urn:microsoft.com/office/officeart/2005/8/layout/matrix3"/>
    <dgm:cxn modelId="{EE961EAF-681C-4C3D-BF0C-D1C23ADF78A5}" type="presParOf" srcId="{E2A9BC1C-ABE3-447A-8A41-609E47C452D5}" destId="{C6DDDC7C-9E0E-4D0D-A9F5-4A369C604448}" srcOrd="3" destOrd="0" presId="urn:microsoft.com/office/officeart/2005/8/layout/matrix3"/>
    <dgm:cxn modelId="{A74ABF91-E3A3-4F8E-90AD-7FEAFC9D6CF2}" type="presParOf" srcId="{E2A9BC1C-ABE3-447A-8A41-609E47C452D5}" destId="{C5E151AC-E8D1-40B1-BD7B-2CF0252027A5}"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275420-723B-46BA-B0C4-BF6D3A3A0209}"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zh-CN" altLang="en-US"/>
        </a:p>
      </dgm:t>
    </dgm:pt>
    <dgm:pt modelId="{9B543B9E-8E4C-4D6D-AC32-172F606190C4}">
      <dgm:prSet/>
      <dgm:spPr/>
      <dgm:t>
        <a:bodyPr/>
        <a:lstStyle/>
        <a:p>
          <a:pPr rtl="0"/>
          <a:r>
            <a:rPr lang="zh-CN" b="1" baseline="0" dirty="0" smtClean="0">
              <a:solidFill>
                <a:srgbClr val="C00000"/>
              </a:solidFill>
              <a:ea typeface="微软雅黑" panose="020B0503020204020204" pitchFamily="34" charset="-122"/>
            </a:rPr>
            <a:t>马克思主义的命运</a:t>
          </a:r>
          <a:endParaRPr lang="zh-CN" b="1" baseline="0" dirty="0">
            <a:solidFill>
              <a:srgbClr val="C00000"/>
            </a:solidFill>
            <a:ea typeface="微软雅黑" panose="020B0503020204020204" pitchFamily="34" charset="-122"/>
          </a:endParaRPr>
        </a:p>
      </dgm:t>
    </dgm:pt>
    <dgm:pt modelId="{C22DDE59-4804-4C57-9603-D8A3CADE501F}" cxnId="{EDAABF57-913D-4AD8-BAE4-4433EE99ABCE}" type="parTrans">
      <dgm:prSet/>
      <dgm:spPr/>
      <dgm:t>
        <a:bodyPr/>
        <a:lstStyle/>
        <a:p>
          <a:endParaRPr lang="zh-CN" altLang="en-US"/>
        </a:p>
      </dgm:t>
    </dgm:pt>
    <dgm:pt modelId="{2FA702AE-D110-4B88-9DD7-63BC8A6FF7D2}" cxnId="{EDAABF57-913D-4AD8-BAE4-4433EE99ABCE}" type="sibTrans">
      <dgm:prSet/>
      <dgm:spPr/>
      <dgm:t>
        <a:bodyPr/>
        <a:lstStyle/>
        <a:p>
          <a:endParaRPr lang="zh-CN" altLang="en-US"/>
        </a:p>
      </dgm:t>
    </dgm:pt>
    <dgm:pt modelId="{27EC8745-0DDA-4AB9-8FCF-12B621F952F7}">
      <dgm:prSet/>
      <dgm:spPr/>
      <dgm:t>
        <a:bodyPr/>
        <a:lstStyle/>
        <a:p>
          <a:pPr rtl="0"/>
          <a:r>
            <a:rPr lang="zh-CN" b="1" baseline="0" dirty="0" smtClean="0">
              <a:solidFill>
                <a:srgbClr val="C00000"/>
              </a:solidFill>
              <a:ea typeface="微软雅黑" panose="020B0503020204020204" pitchFamily="34" charset="-122"/>
            </a:rPr>
            <a:t>中国共产党的命运</a:t>
          </a:r>
          <a:endParaRPr lang="zh-CN" b="1" baseline="0" dirty="0">
            <a:solidFill>
              <a:srgbClr val="C00000"/>
            </a:solidFill>
            <a:ea typeface="微软雅黑" panose="020B0503020204020204" pitchFamily="34" charset="-122"/>
          </a:endParaRPr>
        </a:p>
      </dgm:t>
    </dgm:pt>
    <dgm:pt modelId="{DA48D465-5518-419E-9EEE-BFA345E05E42}" cxnId="{6F31E59D-A3CF-41D1-BCB7-E87D76804529}" type="parTrans">
      <dgm:prSet/>
      <dgm:spPr/>
      <dgm:t>
        <a:bodyPr/>
        <a:lstStyle/>
        <a:p>
          <a:endParaRPr lang="zh-CN" altLang="en-US"/>
        </a:p>
      </dgm:t>
    </dgm:pt>
    <dgm:pt modelId="{8764743D-FF03-48E5-9323-FDFCA780C8DC}" cxnId="{6F31E59D-A3CF-41D1-BCB7-E87D76804529}" type="sibTrans">
      <dgm:prSet/>
      <dgm:spPr/>
      <dgm:t>
        <a:bodyPr/>
        <a:lstStyle/>
        <a:p>
          <a:endParaRPr lang="zh-CN" altLang="en-US"/>
        </a:p>
      </dgm:t>
    </dgm:pt>
    <dgm:pt modelId="{37D62EC8-C55C-4A1B-9C60-199CCF2D0A02}">
      <dgm:prSet/>
      <dgm:spPr/>
      <dgm:t>
        <a:bodyPr/>
        <a:lstStyle/>
        <a:p>
          <a:pPr rtl="0"/>
          <a:r>
            <a:rPr lang="zh-CN" b="1" baseline="0" dirty="0" smtClean="0">
              <a:solidFill>
                <a:srgbClr val="C00000"/>
              </a:solidFill>
              <a:ea typeface="微软雅黑" panose="020B0503020204020204" pitchFamily="34" charset="-122"/>
            </a:rPr>
            <a:t>中国人民的命运</a:t>
          </a:r>
          <a:endParaRPr lang="zh-CN" b="1" baseline="0" dirty="0">
            <a:solidFill>
              <a:srgbClr val="C00000"/>
            </a:solidFill>
            <a:ea typeface="微软雅黑" panose="020B0503020204020204" pitchFamily="34" charset="-122"/>
          </a:endParaRPr>
        </a:p>
      </dgm:t>
    </dgm:pt>
    <dgm:pt modelId="{E9F83E10-15F2-4463-9ACA-E0EE744A9876}" cxnId="{15E6A306-8051-4EF2-B7D9-BC4B25D955B8}" type="parTrans">
      <dgm:prSet/>
      <dgm:spPr/>
      <dgm:t>
        <a:bodyPr/>
        <a:lstStyle/>
        <a:p>
          <a:endParaRPr lang="zh-CN" altLang="en-US"/>
        </a:p>
      </dgm:t>
    </dgm:pt>
    <dgm:pt modelId="{4CF03A67-42DB-4CF1-85AA-B7E2C5C1005C}" cxnId="{15E6A306-8051-4EF2-B7D9-BC4B25D955B8}" type="sibTrans">
      <dgm:prSet/>
      <dgm:spPr/>
      <dgm:t>
        <a:bodyPr/>
        <a:lstStyle/>
        <a:p>
          <a:endParaRPr lang="zh-CN" altLang="en-US"/>
        </a:p>
      </dgm:t>
    </dgm:pt>
    <dgm:pt modelId="{4E0F5BF3-74E9-4299-BF1A-9EE5C12912EE}">
      <dgm:prSet/>
      <dgm:spPr/>
      <dgm:t>
        <a:bodyPr/>
        <a:lstStyle/>
        <a:p>
          <a:pPr rtl="0"/>
          <a:r>
            <a:rPr lang="zh-CN" b="1" baseline="0" dirty="0" smtClean="0">
              <a:solidFill>
                <a:srgbClr val="C00000"/>
              </a:solidFill>
              <a:ea typeface="微软雅黑" panose="020B0503020204020204" pitchFamily="34" charset="-122"/>
            </a:rPr>
            <a:t>中华民族的命运</a:t>
          </a:r>
          <a:endParaRPr lang="zh-CN" b="1" baseline="0" dirty="0">
            <a:solidFill>
              <a:srgbClr val="C00000"/>
            </a:solidFill>
            <a:ea typeface="微软雅黑" panose="020B0503020204020204" pitchFamily="34" charset="-122"/>
          </a:endParaRPr>
        </a:p>
      </dgm:t>
    </dgm:pt>
    <dgm:pt modelId="{E2A4F8E1-C3BD-40EB-97A6-036B56196A3E}" cxnId="{6A482775-9721-41A1-AD22-17CF2EB6318F}" type="parTrans">
      <dgm:prSet/>
      <dgm:spPr/>
      <dgm:t>
        <a:bodyPr/>
        <a:lstStyle/>
        <a:p>
          <a:endParaRPr lang="zh-CN" altLang="en-US"/>
        </a:p>
      </dgm:t>
    </dgm:pt>
    <dgm:pt modelId="{D6E7D53B-57CF-4DEE-BA29-B3DB0F7D7F11}" cxnId="{6A482775-9721-41A1-AD22-17CF2EB6318F}" type="sibTrans">
      <dgm:prSet/>
      <dgm:spPr/>
      <dgm:t>
        <a:bodyPr/>
        <a:lstStyle/>
        <a:p>
          <a:endParaRPr lang="zh-CN" altLang="en-US"/>
        </a:p>
      </dgm:t>
    </dgm:pt>
    <dgm:pt modelId="{10A35FF5-E3A8-4232-9F41-F80F5E2149C4}" type="pres">
      <dgm:prSet presAssocID="{C1275420-723B-46BA-B0C4-BF6D3A3A0209}" presName="compositeShape" presStyleCnt="0">
        <dgm:presLayoutVars>
          <dgm:dir/>
          <dgm:resizeHandles/>
        </dgm:presLayoutVars>
      </dgm:prSet>
      <dgm:spPr/>
      <dgm:t>
        <a:bodyPr/>
        <a:lstStyle/>
        <a:p>
          <a:endParaRPr lang="zh-CN" altLang="en-US"/>
        </a:p>
      </dgm:t>
    </dgm:pt>
    <dgm:pt modelId="{ABB79129-954F-4B32-B066-1256FEFCBD1C}" type="pres">
      <dgm:prSet presAssocID="{C1275420-723B-46BA-B0C4-BF6D3A3A0209}" presName="pyramid" presStyleLbl="node1" presStyleIdx="0" presStyleCnt="1"/>
      <dgm:spPr>
        <a:solidFill>
          <a:srgbClr val="002060"/>
        </a:solidFill>
      </dgm:spPr>
    </dgm:pt>
    <dgm:pt modelId="{C020781E-BDBA-4744-8E40-35CDB89D6EF6}" type="pres">
      <dgm:prSet presAssocID="{C1275420-723B-46BA-B0C4-BF6D3A3A0209}" presName="theList" presStyleCnt="0"/>
      <dgm:spPr/>
    </dgm:pt>
    <dgm:pt modelId="{3AF666B1-B853-47D0-A47D-D313B29B1346}" type="pres">
      <dgm:prSet presAssocID="{9B543B9E-8E4C-4D6D-AC32-172F606190C4}" presName="aNode" presStyleLbl="fgAcc1" presStyleIdx="0" presStyleCnt="4">
        <dgm:presLayoutVars>
          <dgm:bulletEnabled val="1"/>
        </dgm:presLayoutVars>
      </dgm:prSet>
      <dgm:spPr/>
      <dgm:t>
        <a:bodyPr/>
        <a:lstStyle/>
        <a:p>
          <a:endParaRPr lang="zh-CN" altLang="en-US"/>
        </a:p>
      </dgm:t>
    </dgm:pt>
    <dgm:pt modelId="{8897B52C-7C84-4171-84D4-C26F5D28AF21}" type="pres">
      <dgm:prSet presAssocID="{9B543B9E-8E4C-4D6D-AC32-172F606190C4}" presName="aSpace" presStyleCnt="0"/>
      <dgm:spPr/>
    </dgm:pt>
    <dgm:pt modelId="{352C1180-9B6F-4784-AF3A-CADC1E46DC85}" type="pres">
      <dgm:prSet presAssocID="{27EC8745-0DDA-4AB9-8FCF-12B621F952F7}" presName="aNode" presStyleLbl="fgAcc1" presStyleIdx="1" presStyleCnt="4">
        <dgm:presLayoutVars>
          <dgm:bulletEnabled val="1"/>
        </dgm:presLayoutVars>
      </dgm:prSet>
      <dgm:spPr/>
      <dgm:t>
        <a:bodyPr/>
        <a:lstStyle/>
        <a:p>
          <a:endParaRPr lang="zh-CN" altLang="en-US"/>
        </a:p>
      </dgm:t>
    </dgm:pt>
    <dgm:pt modelId="{4CC73ED3-E940-49DD-85B6-CD380FDEC495}" type="pres">
      <dgm:prSet presAssocID="{27EC8745-0DDA-4AB9-8FCF-12B621F952F7}" presName="aSpace" presStyleCnt="0"/>
      <dgm:spPr/>
    </dgm:pt>
    <dgm:pt modelId="{AFC62CE0-6015-42BA-882C-42290E5D0409}" type="pres">
      <dgm:prSet presAssocID="{37D62EC8-C55C-4A1B-9C60-199CCF2D0A02}" presName="aNode" presStyleLbl="fgAcc1" presStyleIdx="2" presStyleCnt="4">
        <dgm:presLayoutVars>
          <dgm:bulletEnabled val="1"/>
        </dgm:presLayoutVars>
      </dgm:prSet>
      <dgm:spPr/>
      <dgm:t>
        <a:bodyPr/>
        <a:lstStyle/>
        <a:p>
          <a:endParaRPr lang="zh-CN" altLang="en-US"/>
        </a:p>
      </dgm:t>
    </dgm:pt>
    <dgm:pt modelId="{2CB8EE6C-2595-4445-8A9C-CC4EFFE92A99}" type="pres">
      <dgm:prSet presAssocID="{37D62EC8-C55C-4A1B-9C60-199CCF2D0A02}" presName="aSpace" presStyleCnt="0"/>
      <dgm:spPr/>
    </dgm:pt>
    <dgm:pt modelId="{DC935F4F-82D4-4113-B3CE-C60D9C394157}" type="pres">
      <dgm:prSet presAssocID="{4E0F5BF3-74E9-4299-BF1A-9EE5C12912EE}" presName="aNode" presStyleLbl="fgAcc1" presStyleIdx="3" presStyleCnt="4">
        <dgm:presLayoutVars>
          <dgm:bulletEnabled val="1"/>
        </dgm:presLayoutVars>
      </dgm:prSet>
      <dgm:spPr/>
      <dgm:t>
        <a:bodyPr/>
        <a:lstStyle/>
        <a:p>
          <a:endParaRPr lang="zh-CN" altLang="en-US"/>
        </a:p>
      </dgm:t>
    </dgm:pt>
    <dgm:pt modelId="{4F635507-D821-48E7-86E0-2D68B871E093}" type="pres">
      <dgm:prSet presAssocID="{4E0F5BF3-74E9-4299-BF1A-9EE5C12912EE}" presName="aSpace" presStyleCnt="0"/>
      <dgm:spPr/>
    </dgm:pt>
  </dgm:ptLst>
  <dgm:cxnLst>
    <dgm:cxn modelId="{C518F1C8-24D2-4277-B6D3-F6F8B8B7D246}" type="presOf" srcId="{27EC8745-0DDA-4AB9-8FCF-12B621F952F7}" destId="{352C1180-9B6F-4784-AF3A-CADC1E46DC85}" srcOrd="0" destOrd="0" presId="urn:microsoft.com/office/officeart/2005/8/layout/pyramid2"/>
    <dgm:cxn modelId="{15E6A306-8051-4EF2-B7D9-BC4B25D955B8}" srcId="{C1275420-723B-46BA-B0C4-BF6D3A3A0209}" destId="{37D62EC8-C55C-4A1B-9C60-199CCF2D0A02}" srcOrd="2" destOrd="0" parTransId="{E9F83E10-15F2-4463-9ACA-E0EE744A9876}" sibTransId="{4CF03A67-42DB-4CF1-85AA-B7E2C5C1005C}"/>
    <dgm:cxn modelId="{641E20E8-C8F0-49A0-8825-45193A87BDF6}" type="presOf" srcId="{4E0F5BF3-74E9-4299-BF1A-9EE5C12912EE}" destId="{DC935F4F-82D4-4113-B3CE-C60D9C394157}" srcOrd="0" destOrd="0" presId="urn:microsoft.com/office/officeart/2005/8/layout/pyramid2"/>
    <dgm:cxn modelId="{7F3D3271-F244-4810-914A-466C7E41D479}" type="presOf" srcId="{9B543B9E-8E4C-4D6D-AC32-172F606190C4}" destId="{3AF666B1-B853-47D0-A47D-D313B29B1346}" srcOrd="0" destOrd="0" presId="urn:microsoft.com/office/officeart/2005/8/layout/pyramid2"/>
    <dgm:cxn modelId="{60FDBBC1-9C2B-4FCE-A9CF-19732F2725FF}" type="presOf" srcId="{37D62EC8-C55C-4A1B-9C60-199CCF2D0A02}" destId="{AFC62CE0-6015-42BA-882C-42290E5D0409}" srcOrd="0" destOrd="0" presId="urn:microsoft.com/office/officeart/2005/8/layout/pyramid2"/>
    <dgm:cxn modelId="{B69A0364-ED50-4896-9C85-ABF0F49E422C}" type="presOf" srcId="{C1275420-723B-46BA-B0C4-BF6D3A3A0209}" destId="{10A35FF5-E3A8-4232-9F41-F80F5E2149C4}" srcOrd="0" destOrd="0" presId="urn:microsoft.com/office/officeart/2005/8/layout/pyramid2"/>
    <dgm:cxn modelId="{EDAABF57-913D-4AD8-BAE4-4433EE99ABCE}" srcId="{C1275420-723B-46BA-B0C4-BF6D3A3A0209}" destId="{9B543B9E-8E4C-4D6D-AC32-172F606190C4}" srcOrd="0" destOrd="0" parTransId="{C22DDE59-4804-4C57-9603-D8A3CADE501F}" sibTransId="{2FA702AE-D110-4B88-9DD7-63BC8A6FF7D2}"/>
    <dgm:cxn modelId="{6A482775-9721-41A1-AD22-17CF2EB6318F}" srcId="{C1275420-723B-46BA-B0C4-BF6D3A3A0209}" destId="{4E0F5BF3-74E9-4299-BF1A-9EE5C12912EE}" srcOrd="3" destOrd="0" parTransId="{E2A4F8E1-C3BD-40EB-97A6-036B56196A3E}" sibTransId="{D6E7D53B-57CF-4DEE-BA29-B3DB0F7D7F11}"/>
    <dgm:cxn modelId="{6F31E59D-A3CF-41D1-BCB7-E87D76804529}" srcId="{C1275420-723B-46BA-B0C4-BF6D3A3A0209}" destId="{27EC8745-0DDA-4AB9-8FCF-12B621F952F7}" srcOrd="1" destOrd="0" parTransId="{DA48D465-5518-419E-9EEE-BFA345E05E42}" sibTransId="{8764743D-FF03-48E5-9323-FDFCA780C8DC}"/>
    <dgm:cxn modelId="{4560C97A-3D88-4A13-8361-1355CCF94B6B}" type="presParOf" srcId="{10A35FF5-E3A8-4232-9F41-F80F5E2149C4}" destId="{ABB79129-954F-4B32-B066-1256FEFCBD1C}" srcOrd="0" destOrd="0" presId="urn:microsoft.com/office/officeart/2005/8/layout/pyramid2"/>
    <dgm:cxn modelId="{B242AC3B-9574-4B4B-8AEA-16F7FC0A0CEA}" type="presParOf" srcId="{10A35FF5-E3A8-4232-9F41-F80F5E2149C4}" destId="{C020781E-BDBA-4744-8E40-35CDB89D6EF6}" srcOrd="1" destOrd="0" presId="urn:microsoft.com/office/officeart/2005/8/layout/pyramid2"/>
    <dgm:cxn modelId="{D5FB6902-FD1A-4607-A31E-178D3C9B6DFD}" type="presParOf" srcId="{C020781E-BDBA-4744-8E40-35CDB89D6EF6}" destId="{3AF666B1-B853-47D0-A47D-D313B29B1346}" srcOrd="0" destOrd="0" presId="urn:microsoft.com/office/officeart/2005/8/layout/pyramid2"/>
    <dgm:cxn modelId="{1A0D53AC-CBD0-45AC-A335-E1F242427FA8}" type="presParOf" srcId="{C020781E-BDBA-4744-8E40-35CDB89D6EF6}" destId="{8897B52C-7C84-4171-84D4-C26F5D28AF21}" srcOrd="1" destOrd="0" presId="urn:microsoft.com/office/officeart/2005/8/layout/pyramid2"/>
    <dgm:cxn modelId="{8418F13B-1654-4EE3-84D8-A2ACECADAB34}" type="presParOf" srcId="{C020781E-BDBA-4744-8E40-35CDB89D6EF6}" destId="{352C1180-9B6F-4784-AF3A-CADC1E46DC85}" srcOrd="2" destOrd="0" presId="urn:microsoft.com/office/officeart/2005/8/layout/pyramid2"/>
    <dgm:cxn modelId="{9CBB7364-7821-4A3F-9BF2-4BBF0C2A2F27}" type="presParOf" srcId="{C020781E-BDBA-4744-8E40-35CDB89D6EF6}" destId="{4CC73ED3-E940-49DD-85B6-CD380FDEC495}" srcOrd="3" destOrd="0" presId="urn:microsoft.com/office/officeart/2005/8/layout/pyramid2"/>
    <dgm:cxn modelId="{33F86550-C796-445C-A93E-FE48554FA0E1}" type="presParOf" srcId="{C020781E-BDBA-4744-8E40-35CDB89D6EF6}" destId="{AFC62CE0-6015-42BA-882C-42290E5D0409}" srcOrd="4" destOrd="0" presId="urn:microsoft.com/office/officeart/2005/8/layout/pyramid2"/>
    <dgm:cxn modelId="{F3EB8E52-420A-4615-9225-103E2CCDE59F}" type="presParOf" srcId="{C020781E-BDBA-4744-8E40-35CDB89D6EF6}" destId="{2CB8EE6C-2595-4445-8A9C-CC4EFFE92A99}" srcOrd="5" destOrd="0" presId="urn:microsoft.com/office/officeart/2005/8/layout/pyramid2"/>
    <dgm:cxn modelId="{7F7CA54D-349C-41F7-B86F-C6CA58940475}" type="presParOf" srcId="{C020781E-BDBA-4744-8E40-35CDB89D6EF6}" destId="{DC935F4F-82D4-4113-B3CE-C60D9C394157}" srcOrd="6" destOrd="0" presId="urn:microsoft.com/office/officeart/2005/8/layout/pyramid2"/>
    <dgm:cxn modelId="{313D5003-00A4-4A7E-B62A-6C0FF69345CA}" type="presParOf" srcId="{C020781E-BDBA-4744-8E40-35CDB89D6EF6}" destId="{4F635507-D821-48E7-86E0-2D68B871E093}"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084458-2244-4F67-BC33-7F8127768DC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CN" altLang="en-US"/>
        </a:p>
      </dgm:t>
    </dgm:pt>
    <dgm:pt modelId="{91699D5D-D163-4C4F-BB23-1BCA2999080C}">
      <dgm:prSet/>
      <dgm:spPr/>
      <dgm:t>
        <a:bodyPr/>
        <a:lstStyle/>
        <a:p>
          <a:pPr rtl="0"/>
          <a:r>
            <a:rPr lang="zh-CN" b="1" baseline="0" dirty="0" smtClean="0">
              <a:solidFill>
                <a:srgbClr val="C00000"/>
              </a:solidFill>
              <a:ea typeface="微软雅黑" panose="020B0503020204020204" pitchFamily="34" charset="-122"/>
            </a:rPr>
            <a:t>历史和人民选择马克思主义是完全正确的</a:t>
          </a:r>
          <a:endParaRPr lang="zh-CN" b="1" baseline="0" dirty="0">
            <a:solidFill>
              <a:srgbClr val="C00000"/>
            </a:solidFill>
            <a:ea typeface="微软雅黑" panose="020B0503020204020204" pitchFamily="34" charset="-122"/>
          </a:endParaRPr>
        </a:p>
      </dgm:t>
    </dgm:pt>
    <dgm:pt modelId="{F5E7A45D-4A87-47EB-89D8-5DA8793A8D4A}" cxnId="{10E87656-CAA5-4BE4-9288-01BBFACFCADF}" type="parTrans">
      <dgm:prSet/>
      <dgm:spPr/>
      <dgm:t>
        <a:bodyPr/>
        <a:lstStyle/>
        <a:p>
          <a:endParaRPr lang="zh-CN" altLang="en-US"/>
        </a:p>
      </dgm:t>
    </dgm:pt>
    <dgm:pt modelId="{EC74182D-06A5-4A54-9455-A057DF96F1E6}" cxnId="{10E87656-CAA5-4BE4-9288-01BBFACFCADF}" type="sibTrans">
      <dgm:prSet/>
      <dgm:spPr/>
      <dgm:t>
        <a:bodyPr/>
        <a:lstStyle/>
        <a:p>
          <a:endParaRPr lang="zh-CN" altLang="en-US"/>
        </a:p>
      </dgm:t>
    </dgm:pt>
    <dgm:pt modelId="{BBF24C8D-24FE-44B1-8824-B084017BCAA3}">
      <dgm:prSet/>
      <dgm:spPr/>
      <dgm:t>
        <a:bodyPr/>
        <a:lstStyle/>
        <a:p>
          <a:pPr rtl="0"/>
          <a:r>
            <a:rPr lang="zh-CN" b="1" baseline="0" dirty="0" smtClean="0">
              <a:solidFill>
                <a:srgbClr val="C00000"/>
              </a:solidFill>
              <a:ea typeface="微软雅黑" panose="020B0503020204020204" pitchFamily="34" charset="-122"/>
            </a:rPr>
            <a:t>中国共产党把马克思主义写在自己的旗帜上是完全正确的</a:t>
          </a:r>
          <a:endParaRPr lang="zh-CN" b="1" baseline="0" dirty="0">
            <a:solidFill>
              <a:srgbClr val="C00000"/>
            </a:solidFill>
            <a:ea typeface="微软雅黑" panose="020B0503020204020204" pitchFamily="34" charset="-122"/>
          </a:endParaRPr>
        </a:p>
      </dgm:t>
    </dgm:pt>
    <dgm:pt modelId="{AFA4D173-485B-4833-BB42-E49531565C50}" cxnId="{96EDE590-EEEC-4BEC-BAE1-C8C8E77DAD87}" type="parTrans">
      <dgm:prSet/>
      <dgm:spPr/>
      <dgm:t>
        <a:bodyPr/>
        <a:lstStyle/>
        <a:p>
          <a:endParaRPr lang="zh-CN" altLang="en-US"/>
        </a:p>
      </dgm:t>
    </dgm:pt>
    <dgm:pt modelId="{969D88A9-18E0-4B62-A3F0-7610CDD78A25}" cxnId="{96EDE590-EEEC-4BEC-BAE1-C8C8E77DAD87}" type="sibTrans">
      <dgm:prSet/>
      <dgm:spPr/>
      <dgm:t>
        <a:bodyPr/>
        <a:lstStyle/>
        <a:p>
          <a:endParaRPr lang="zh-CN" altLang="en-US"/>
        </a:p>
      </dgm:t>
    </dgm:pt>
    <dgm:pt modelId="{1746A9F8-CF15-405B-B354-7AF75A95ED35}">
      <dgm:prSet/>
      <dgm:spPr/>
      <dgm:t>
        <a:bodyPr/>
        <a:lstStyle/>
        <a:p>
          <a:pPr rtl="0"/>
          <a:r>
            <a:rPr lang="zh-CN" b="1" baseline="0" dirty="0" smtClean="0">
              <a:solidFill>
                <a:srgbClr val="C00000"/>
              </a:solidFill>
              <a:ea typeface="微软雅黑" panose="020B0503020204020204" pitchFamily="34" charset="-122"/>
            </a:rPr>
            <a:t>坚持马克思主义基本原理同中国具体实际相结合、不断推进马克思主义中国化时代化是完全正确的</a:t>
          </a:r>
          <a:endParaRPr lang="zh-CN" dirty="0"/>
        </a:p>
      </dgm:t>
    </dgm:pt>
    <dgm:pt modelId="{12825079-BBB5-415B-A36C-3D571695DF87}" cxnId="{6F6CBFD3-B379-4CCC-967D-468B52A5930A}" type="parTrans">
      <dgm:prSet/>
      <dgm:spPr/>
      <dgm:t>
        <a:bodyPr/>
        <a:lstStyle/>
        <a:p>
          <a:endParaRPr lang="zh-CN" altLang="en-US"/>
        </a:p>
      </dgm:t>
    </dgm:pt>
    <dgm:pt modelId="{B53E5EAD-CD8C-4BBF-A0FD-38A71F33CE40}" cxnId="{6F6CBFD3-B379-4CCC-967D-468B52A5930A}" type="sibTrans">
      <dgm:prSet/>
      <dgm:spPr/>
      <dgm:t>
        <a:bodyPr/>
        <a:lstStyle/>
        <a:p>
          <a:endParaRPr lang="zh-CN" altLang="en-US"/>
        </a:p>
      </dgm:t>
    </dgm:pt>
    <dgm:pt modelId="{2CD353CA-249C-4311-BB32-EC8683FA5798}" type="pres">
      <dgm:prSet presAssocID="{A2084458-2244-4F67-BC33-7F8127768DCF}" presName="Name0" presStyleCnt="0">
        <dgm:presLayoutVars>
          <dgm:chMax val="7"/>
          <dgm:dir/>
          <dgm:animLvl val="lvl"/>
          <dgm:resizeHandles val="exact"/>
        </dgm:presLayoutVars>
      </dgm:prSet>
      <dgm:spPr/>
      <dgm:t>
        <a:bodyPr/>
        <a:lstStyle/>
        <a:p>
          <a:endParaRPr lang="zh-CN" altLang="en-US"/>
        </a:p>
      </dgm:t>
    </dgm:pt>
    <dgm:pt modelId="{D1947312-38EB-4378-8E5B-EA4EFAB4BD67}" type="pres">
      <dgm:prSet presAssocID="{91699D5D-D163-4C4F-BB23-1BCA2999080C}" presName="circle1" presStyleLbl="node1" presStyleIdx="0" presStyleCnt="3"/>
      <dgm:spPr>
        <a:solidFill>
          <a:srgbClr val="7030A0"/>
        </a:solidFill>
      </dgm:spPr>
    </dgm:pt>
    <dgm:pt modelId="{968FF98D-AB64-41AF-959F-0756968E44F4}" type="pres">
      <dgm:prSet presAssocID="{91699D5D-D163-4C4F-BB23-1BCA2999080C}" presName="space" presStyleCnt="0"/>
      <dgm:spPr/>
    </dgm:pt>
    <dgm:pt modelId="{334CBF67-4A1B-4F67-B76D-DAB4FECCF611}" type="pres">
      <dgm:prSet presAssocID="{91699D5D-D163-4C4F-BB23-1BCA2999080C}" presName="rect1" presStyleLbl="alignAcc1" presStyleIdx="0" presStyleCnt="3" custLinFactNeighborX="34788" custLinFactNeighborY="-55141"/>
      <dgm:spPr/>
      <dgm:t>
        <a:bodyPr/>
        <a:lstStyle/>
        <a:p>
          <a:endParaRPr lang="zh-CN" altLang="en-US"/>
        </a:p>
      </dgm:t>
    </dgm:pt>
    <dgm:pt modelId="{12FCD0EF-2D94-4B12-AA1A-4FB9406282D6}" type="pres">
      <dgm:prSet presAssocID="{BBF24C8D-24FE-44B1-8824-B084017BCAA3}" presName="vertSpace2" presStyleLbl="node1" presStyleIdx="0" presStyleCnt="3"/>
      <dgm:spPr/>
    </dgm:pt>
    <dgm:pt modelId="{190B993B-E1CD-4916-BA08-6F1059A0ECE8}" type="pres">
      <dgm:prSet presAssocID="{BBF24C8D-24FE-44B1-8824-B084017BCAA3}" presName="circle2" presStyleLbl="node1" presStyleIdx="1" presStyleCnt="3"/>
      <dgm:spPr>
        <a:solidFill>
          <a:srgbClr val="7030A0"/>
        </a:solidFill>
      </dgm:spPr>
    </dgm:pt>
    <dgm:pt modelId="{4CE95812-E5F1-4B0A-B6C6-679B7C9739B3}" type="pres">
      <dgm:prSet presAssocID="{BBF24C8D-24FE-44B1-8824-B084017BCAA3}" presName="rect2" presStyleLbl="alignAcc1" presStyleIdx="1" presStyleCnt="3"/>
      <dgm:spPr/>
      <dgm:t>
        <a:bodyPr/>
        <a:lstStyle/>
        <a:p>
          <a:endParaRPr lang="zh-CN" altLang="en-US"/>
        </a:p>
      </dgm:t>
    </dgm:pt>
    <dgm:pt modelId="{CC0B2C87-A90F-450A-821E-B374A38423B9}" type="pres">
      <dgm:prSet presAssocID="{1746A9F8-CF15-405B-B354-7AF75A95ED35}" presName="vertSpace3" presStyleLbl="node1" presStyleIdx="1" presStyleCnt="3"/>
      <dgm:spPr/>
    </dgm:pt>
    <dgm:pt modelId="{EB985806-AECF-403A-B295-6243DF614BFA}" type="pres">
      <dgm:prSet presAssocID="{1746A9F8-CF15-405B-B354-7AF75A95ED35}" presName="circle3" presStyleLbl="node1" presStyleIdx="2" presStyleCnt="3"/>
      <dgm:spPr>
        <a:solidFill>
          <a:srgbClr val="7030A0"/>
        </a:solidFill>
      </dgm:spPr>
    </dgm:pt>
    <dgm:pt modelId="{8DEDC09E-913F-4237-839D-2F2B65270F75}" type="pres">
      <dgm:prSet presAssocID="{1746A9F8-CF15-405B-B354-7AF75A95ED35}" presName="rect3" presStyleLbl="alignAcc1" presStyleIdx="2" presStyleCnt="3"/>
      <dgm:spPr/>
      <dgm:t>
        <a:bodyPr/>
        <a:lstStyle/>
        <a:p>
          <a:endParaRPr lang="zh-CN" altLang="en-US"/>
        </a:p>
      </dgm:t>
    </dgm:pt>
    <dgm:pt modelId="{D5F528EF-97A4-4B63-A8C8-9EEDB196855A}" type="pres">
      <dgm:prSet presAssocID="{91699D5D-D163-4C4F-BB23-1BCA2999080C}" presName="rect1ParTxNoCh" presStyleLbl="alignAcc1" presStyleIdx="2" presStyleCnt="3">
        <dgm:presLayoutVars>
          <dgm:chMax val="1"/>
          <dgm:bulletEnabled val="1"/>
        </dgm:presLayoutVars>
      </dgm:prSet>
      <dgm:spPr/>
      <dgm:t>
        <a:bodyPr/>
        <a:lstStyle/>
        <a:p>
          <a:endParaRPr lang="zh-CN" altLang="en-US"/>
        </a:p>
      </dgm:t>
    </dgm:pt>
    <dgm:pt modelId="{F678C999-3EE0-492F-838A-EB8F9DBDCF98}" type="pres">
      <dgm:prSet presAssocID="{BBF24C8D-24FE-44B1-8824-B084017BCAA3}" presName="rect2ParTxNoCh" presStyleLbl="alignAcc1" presStyleIdx="2" presStyleCnt="3">
        <dgm:presLayoutVars>
          <dgm:chMax val="1"/>
          <dgm:bulletEnabled val="1"/>
        </dgm:presLayoutVars>
      </dgm:prSet>
      <dgm:spPr/>
      <dgm:t>
        <a:bodyPr/>
        <a:lstStyle/>
        <a:p>
          <a:endParaRPr lang="zh-CN" altLang="en-US"/>
        </a:p>
      </dgm:t>
    </dgm:pt>
    <dgm:pt modelId="{1C0A2A24-8C77-45C5-9ACB-B017D659D26A}" type="pres">
      <dgm:prSet presAssocID="{1746A9F8-CF15-405B-B354-7AF75A95ED35}" presName="rect3ParTxNoCh" presStyleLbl="alignAcc1" presStyleIdx="2" presStyleCnt="3">
        <dgm:presLayoutVars>
          <dgm:chMax val="1"/>
          <dgm:bulletEnabled val="1"/>
        </dgm:presLayoutVars>
      </dgm:prSet>
      <dgm:spPr/>
      <dgm:t>
        <a:bodyPr/>
        <a:lstStyle/>
        <a:p>
          <a:endParaRPr lang="zh-CN" altLang="en-US"/>
        </a:p>
      </dgm:t>
    </dgm:pt>
  </dgm:ptLst>
  <dgm:cxnLst>
    <dgm:cxn modelId="{5450D93C-23BC-44EF-A6D8-E69637139C7E}" type="presOf" srcId="{1746A9F8-CF15-405B-B354-7AF75A95ED35}" destId="{1C0A2A24-8C77-45C5-9ACB-B017D659D26A}" srcOrd="1" destOrd="0" presId="urn:microsoft.com/office/officeart/2005/8/layout/target3"/>
    <dgm:cxn modelId="{10E87656-CAA5-4BE4-9288-01BBFACFCADF}" srcId="{A2084458-2244-4F67-BC33-7F8127768DCF}" destId="{91699D5D-D163-4C4F-BB23-1BCA2999080C}" srcOrd="0" destOrd="0" parTransId="{F5E7A45D-4A87-47EB-89D8-5DA8793A8D4A}" sibTransId="{EC74182D-06A5-4A54-9455-A057DF96F1E6}"/>
    <dgm:cxn modelId="{4CAC09F7-6D19-42ED-89FB-4DF55F7C90BC}" type="presOf" srcId="{91699D5D-D163-4C4F-BB23-1BCA2999080C}" destId="{334CBF67-4A1B-4F67-B76D-DAB4FECCF611}" srcOrd="0" destOrd="0" presId="urn:microsoft.com/office/officeart/2005/8/layout/target3"/>
    <dgm:cxn modelId="{6F6CBFD3-B379-4CCC-967D-468B52A5930A}" srcId="{A2084458-2244-4F67-BC33-7F8127768DCF}" destId="{1746A9F8-CF15-405B-B354-7AF75A95ED35}" srcOrd="2" destOrd="0" parTransId="{12825079-BBB5-415B-A36C-3D571695DF87}" sibTransId="{B53E5EAD-CD8C-4BBF-A0FD-38A71F33CE40}"/>
    <dgm:cxn modelId="{73172C7B-24F2-47A9-B4E6-A441DEC024BC}" type="presOf" srcId="{A2084458-2244-4F67-BC33-7F8127768DCF}" destId="{2CD353CA-249C-4311-BB32-EC8683FA5798}" srcOrd="0" destOrd="0" presId="urn:microsoft.com/office/officeart/2005/8/layout/target3"/>
    <dgm:cxn modelId="{C487F9DC-3253-4925-8FAD-9A529032607B}" type="presOf" srcId="{BBF24C8D-24FE-44B1-8824-B084017BCAA3}" destId="{F678C999-3EE0-492F-838A-EB8F9DBDCF98}" srcOrd="1" destOrd="0" presId="urn:microsoft.com/office/officeart/2005/8/layout/target3"/>
    <dgm:cxn modelId="{9E4125A1-3657-4053-AA3E-96A8981375C9}" type="presOf" srcId="{1746A9F8-CF15-405B-B354-7AF75A95ED35}" destId="{8DEDC09E-913F-4237-839D-2F2B65270F75}" srcOrd="0" destOrd="0" presId="urn:microsoft.com/office/officeart/2005/8/layout/target3"/>
    <dgm:cxn modelId="{C0FA56B6-E609-4608-BC1D-21A93C6FB1F4}" type="presOf" srcId="{91699D5D-D163-4C4F-BB23-1BCA2999080C}" destId="{D5F528EF-97A4-4B63-A8C8-9EEDB196855A}" srcOrd="1" destOrd="0" presId="urn:microsoft.com/office/officeart/2005/8/layout/target3"/>
    <dgm:cxn modelId="{9B2B72A9-C636-415D-AA99-372B5EBD1DE9}" type="presOf" srcId="{BBF24C8D-24FE-44B1-8824-B084017BCAA3}" destId="{4CE95812-E5F1-4B0A-B6C6-679B7C9739B3}" srcOrd="0" destOrd="0" presId="urn:microsoft.com/office/officeart/2005/8/layout/target3"/>
    <dgm:cxn modelId="{96EDE590-EEEC-4BEC-BAE1-C8C8E77DAD87}" srcId="{A2084458-2244-4F67-BC33-7F8127768DCF}" destId="{BBF24C8D-24FE-44B1-8824-B084017BCAA3}" srcOrd="1" destOrd="0" parTransId="{AFA4D173-485B-4833-BB42-E49531565C50}" sibTransId="{969D88A9-18E0-4B62-A3F0-7610CDD78A25}"/>
    <dgm:cxn modelId="{7034A2CB-25C2-473D-9597-2BD603C7AE18}" type="presParOf" srcId="{2CD353CA-249C-4311-BB32-EC8683FA5798}" destId="{D1947312-38EB-4378-8E5B-EA4EFAB4BD67}" srcOrd="0" destOrd="0" presId="urn:microsoft.com/office/officeart/2005/8/layout/target3"/>
    <dgm:cxn modelId="{0AF68424-8293-478A-942D-F220A1F1CE22}" type="presParOf" srcId="{2CD353CA-249C-4311-BB32-EC8683FA5798}" destId="{968FF98D-AB64-41AF-959F-0756968E44F4}" srcOrd="1" destOrd="0" presId="urn:microsoft.com/office/officeart/2005/8/layout/target3"/>
    <dgm:cxn modelId="{694E999E-325F-478E-B660-C2D685AD36AF}" type="presParOf" srcId="{2CD353CA-249C-4311-BB32-EC8683FA5798}" destId="{334CBF67-4A1B-4F67-B76D-DAB4FECCF611}" srcOrd="2" destOrd="0" presId="urn:microsoft.com/office/officeart/2005/8/layout/target3"/>
    <dgm:cxn modelId="{F2654AA9-D9B5-40E4-8C43-763DC4713228}" type="presParOf" srcId="{2CD353CA-249C-4311-BB32-EC8683FA5798}" destId="{12FCD0EF-2D94-4B12-AA1A-4FB9406282D6}" srcOrd="3" destOrd="0" presId="urn:microsoft.com/office/officeart/2005/8/layout/target3"/>
    <dgm:cxn modelId="{F6570BFA-D912-4733-ABF9-6041EFE29A9E}" type="presParOf" srcId="{2CD353CA-249C-4311-BB32-EC8683FA5798}" destId="{190B993B-E1CD-4916-BA08-6F1059A0ECE8}" srcOrd="4" destOrd="0" presId="urn:microsoft.com/office/officeart/2005/8/layout/target3"/>
    <dgm:cxn modelId="{B62BC558-6744-4674-8DB2-7547064DAB5B}" type="presParOf" srcId="{2CD353CA-249C-4311-BB32-EC8683FA5798}" destId="{4CE95812-E5F1-4B0A-B6C6-679B7C9739B3}" srcOrd="5" destOrd="0" presId="urn:microsoft.com/office/officeart/2005/8/layout/target3"/>
    <dgm:cxn modelId="{2CB7D7EF-80DC-48F9-B76A-525A6A431F6C}" type="presParOf" srcId="{2CD353CA-249C-4311-BB32-EC8683FA5798}" destId="{CC0B2C87-A90F-450A-821E-B374A38423B9}" srcOrd="6" destOrd="0" presId="urn:microsoft.com/office/officeart/2005/8/layout/target3"/>
    <dgm:cxn modelId="{DA9905AD-B644-4B44-8CBD-28648A037825}" type="presParOf" srcId="{2CD353CA-249C-4311-BB32-EC8683FA5798}" destId="{EB985806-AECF-403A-B295-6243DF614BFA}" srcOrd="7" destOrd="0" presId="urn:microsoft.com/office/officeart/2005/8/layout/target3"/>
    <dgm:cxn modelId="{EFA9D112-23D8-463F-918F-E50F11DBEB1D}" type="presParOf" srcId="{2CD353CA-249C-4311-BB32-EC8683FA5798}" destId="{8DEDC09E-913F-4237-839D-2F2B65270F75}" srcOrd="8" destOrd="0" presId="urn:microsoft.com/office/officeart/2005/8/layout/target3"/>
    <dgm:cxn modelId="{2A4D5211-A12F-4E10-8AB7-81DC3110BE12}" type="presParOf" srcId="{2CD353CA-249C-4311-BB32-EC8683FA5798}" destId="{D5F528EF-97A4-4B63-A8C8-9EEDB196855A}" srcOrd="9" destOrd="0" presId="urn:microsoft.com/office/officeart/2005/8/layout/target3"/>
    <dgm:cxn modelId="{BD6331AC-BC64-43F6-9F83-1FFCA573969D}" type="presParOf" srcId="{2CD353CA-249C-4311-BB32-EC8683FA5798}" destId="{F678C999-3EE0-492F-838A-EB8F9DBDCF98}" srcOrd="10" destOrd="0" presId="urn:microsoft.com/office/officeart/2005/8/layout/target3"/>
    <dgm:cxn modelId="{345BAEE9-9F33-44B1-B86E-B17F7577AFEB}" type="presParOf" srcId="{2CD353CA-249C-4311-BB32-EC8683FA5798}" destId="{1C0A2A24-8C77-45C5-9ACB-B017D659D26A}" srcOrd="11" destOrd="0" presId="urn:microsoft.com/office/officeart/2005/8/layout/targe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80624B-6F80-4F4A-860B-09C25F9077E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zh-CN" altLang="en-US"/>
        </a:p>
      </dgm:t>
    </dgm:pt>
    <dgm:pt modelId="{84832D4A-2180-4D84-A6CC-1B3E90BE5701}">
      <dgm:prSet/>
      <dgm:spPr/>
      <dgm:t>
        <a:bodyPr/>
        <a:lstStyle/>
        <a:p>
          <a:pPr rtl="0"/>
          <a:r>
            <a:rPr lang="zh-CN" b="1" baseline="0" dirty="0" smtClean="0">
              <a:solidFill>
                <a:srgbClr val="C00000"/>
              </a:solidFill>
              <a:ea typeface="微软雅黑" panose="020B0503020204020204" pitchFamily="34" charset="-122"/>
            </a:rPr>
            <a:t>科学性和真理性得到了充分检验</a:t>
          </a:r>
          <a:endParaRPr lang="zh-CN" b="1" baseline="0" dirty="0">
            <a:solidFill>
              <a:srgbClr val="C00000"/>
            </a:solidFill>
            <a:ea typeface="微软雅黑" panose="020B0503020204020204" pitchFamily="34" charset="-122"/>
          </a:endParaRPr>
        </a:p>
      </dgm:t>
    </dgm:pt>
    <dgm:pt modelId="{E5055A76-61D7-4306-8915-DB3FA8CB6024}" cxnId="{84069AAC-874F-4CFD-8C58-CBFFE0F90667}" type="parTrans">
      <dgm:prSet/>
      <dgm:spPr/>
      <dgm:t>
        <a:bodyPr/>
        <a:lstStyle/>
        <a:p>
          <a:endParaRPr lang="zh-CN" altLang="en-US"/>
        </a:p>
      </dgm:t>
    </dgm:pt>
    <dgm:pt modelId="{8E5B6A61-7ABA-4E27-A8E1-BDE31CC103C5}" cxnId="{84069AAC-874F-4CFD-8C58-CBFFE0F90667}" type="sibTrans">
      <dgm:prSet/>
      <dgm:spPr/>
      <dgm:t>
        <a:bodyPr/>
        <a:lstStyle/>
        <a:p>
          <a:endParaRPr lang="zh-CN" altLang="en-US"/>
        </a:p>
      </dgm:t>
    </dgm:pt>
    <dgm:pt modelId="{7E71C3B0-702B-4782-8105-253BF516B8C4}">
      <dgm:prSet/>
      <dgm:spPr/>
      <dgm:t>
        <a:bodyPr/>
        <a:lstStyle/>
        <a:p>
          <a:pPr rtl="0"/>
          <a:r>
            <a:rPr lang="zh-CN" b="1" baseline="0" dirty="0" smtClean="0">
              <a:solidFill>
                <a:srgbClr val="C00000"/>
              </a:solidFill>
              <a:ea typeface="微软雅黑" panose="020B0503020204020204" pitchFamily="34" charset="-122"/>
            </a:rPr>
            <a:t>人民性和实践性得到了充分贯彻</a:t>
          </a:r>
          <a:endParaRPr lang="zh-CN" dirty="0"/>
        </a:p>
      </dgm:t>
    </dgm:pt>
    <dgm:pt modelId="{F10FA00F-26B1-4360-9ECE-F30AA6719E1E}" cxnId="{F3C30538-9030-42A1-B9E3-91CDA4E48647}" type="parTrans">
      <dgm:prSet/>
      <dgm:spPr/>
      <dgm:t>
        <a:bodyPr/>
        <a:lstStyle/>
        <a:p>
          <a:endParaRPr lang="zh-CN" altLang="en-US"/>
        </a:p>
      </dgm:t>
    </dgm:pt>
    <dgm:pt modelId="{1C8E322B-FCE8-463D-B0A6-CC8856019600}" cxnId="{F3C30538-9030-42A1-B9E3-91CDA4E48647}" type="sibTrans">
      <dgm:prSet/>
      <dgm:spPr/>
      <dgm:t>
        <a:bodyPr/>
        <a:lstStyle/>
        <a:p>
          <a:endParaRPr lang="zh-CN" altLang="en-US"/>
        </a:p>
      </dgm:t>
    </dgm:pt>
    <dgm:pt modelId="{95018A31-91D7-40AC-AE27-6D30967C8487}">
      <dgm:prSet/>
      <dgm:spPr/>
      <dgm:t>
        <a:bodyPr/>
        <a:lstStyle/>
        <a:p>
          <a:pPr rtl="0"/>
          <a:r>
            <a:rPr lang="zh-CN" b="1" baseline="0" dirty="0" smtClean="0">
              <a:solidFill>
                <a:srgbClr val="C00000"/>
              </a:solidFill>
              <a:ea typeface="微软雅黑" panose="020B0503020204020204" pitchFamily="34" charset="-122"/>
            </a:rPr>
            <a:t>开放性和时代性得到了充分彰显</a:t>
          </a:r>
          <a:endParaRPr lang="zh-CN" b="1" baseline="0" dirty="0">
            <a:solidFill>
              <a:srgbClr val="C00000"/>
            </a:solidFill>
            <a:ea typeface="微软雅黑" panose="020B0503020204020204" pitchFamily="34" charset="-122"/>
          </a:endParaRPr>
        </a:p>
      </dgm:t>
    </dgm:pt>
    <dgm:pt modelId="{BFF07797-20A6-470C-9764-87903DDAB0BF}" cxnId="{2C5C313E-B6D0-4DF2-A125-ACF82F920ECB}" type="parTrans">
      <dgm:prSet/>
      <dgm:spPr/>
      <dgm:t>
        <a:bodyPr/>
        <a:lstStyle/>
        <a:p>
          <a:endParaRPr lang="zh-CN" altLang="en-US"/>
        </a:p>
      </dgm:t>
    </dgm:pt>
    <dgm:pt modelId="{7D788046-359F-4E28-9748-4C49951B967A}" cxnId="{2C5C313E-B6D0-4DF2-A125-ACF82F920ECB}" type="sibTrans">
      <dgm:prSet/>
      <dgm:spPr/>
      <dgm:t>
        <a:bodyPr/>
        <a:lstStyle/>
        <a:p>
          <a:endParaRPr lang="zh-CN" altLang="en-US"/>
        </a:p>
      </dgm:t>
    </dgm:pt>
    <dgm:pt modelId="{0377F3FA-EF4E-46F5-BC7F-57E4BE32523B}" type="pres">
      <dgm:prSet presAssocID="{8F80624B-6F80-4F4A-860B-09C25F9077E7}" presName="compositeShape" presStyleCnt="0">
        <dgm:presLayoutVars>
          <dgm:chMax val="7"/>
          <dgm:dir/>
          <dgm:resizeHandles val="exact"/>
        </dgm:presLayoutVars>
      </dgm:prSet>
      <dgm:spPr/>
      <dgm:t>
        <a:bodyPr/>
        <a:lstStyle/>
        <a:p>
          <a:endParaRPr lang="zh-CN" altLang="en-US"/>
        </a:p>
      </dgm:t>
    </dgm:pt>
    <dgm:pt modelId="{21C30E26-9AA0-4020-818C-6BEE16ED100F}" type="pres">
      <dgm:prSet presAssocID="{84832D4A-2180-4D84-A6CC-1B3E90BE5701}" presName="circ1" presStyleLbl="vennNode1" presStyleIdx="0" presStyleCnt="3"/>
      <dgm:spPr/>
      <dgm:t>
        <a:bodyPr/>
        <a:lstStyle/>
        <a:p>
          <a:endParaRPr lang="zh-CN" altLang="en-US"/>
        </a:p>
      </dgm:t>
    </dgm:pt>
    <dgm:pt modelId="{CA5F3143-2FAF-4961-BA8B-2C40B2B4CDE6}" type="pres">
      <dgm:prSet presAssocID="{84832D4A-2180-4D84-A6CC-1B3E90BE5701}" presName="circ1Tx" presStyleLbl="revTx" presStyleIdx="0" presStyleCnt="0">
        <dgm:presLayoutVars>
          <dgm:chMax val="0"/>
          <dgm:chPref val="0"/>
          <dgm:bulletEnabled val="1"/>
        </dgm:presLayoutVars>
      </dgm:prSet>
      <dgm:spPr/>
      <dgm:t>
        <a:bodyPr/>
        <a:lstStyle/>
        <a:p>
          <a:endParaRPr lang="zh-CN" altLang="en-US"/>
        </a:p>
      </dgm:t>
    </dgm:pt>
    <dgm:pt modelId="{5E2BF953-9FF7-41DF-941A-B49D736D2F07}" type="pres">
      <dgm:prSet presAssocID="{7E71C3B0-702B-4782-8105-253BF516B8C4}" presName="circ2" presStyleLbl="vennNode1" presStyleIdx="1" presStyleCnt="3"/>
      <dgm:spPr/>
      <dgm:t>
        <a:bodyPr/>
        <a:lstStyle/>
        <a:p>
          <a:endParaRPr lang="zh-CN" altLang="en-US"/>
        </a:p>
      </dgm:t>
    </dgm:pt>
    <dgm:pt modelId="{B034589D-6DB7-4B5C-91A9-B31380E42CA0}" type="pres">
      <dgm:prSet presAssocID="{7E71C3B0-702B-4782-8105-253BF516B8C4}" presName="circ2Tx" presStyleLbl="revTx" presStyleIdx="0" presStyleCnt="0">
        <dgm:presLayoutVars>
          <dgm:chMax val="0"/>
          <dgm:chPref val="0"/>
          <dgm:bulletEnabled val="1"/>
        </dgm:presLayoutVars>
      </dgm:prSet>
      <dgm:spPr/>
      <dgm:t>
        <a:bodyPr/>
        <a:lstStyle/>
        <a:p>
          <a:endParaRPr lang="zh-CN" altLang="en-US"/>
        </a:p>
      </dgm:t>
    </dgm:pt>
    <dgm:pt modelId="{26E95D32-6701-4ECF-BE4E-6B12E56FFE63}" type="pres">
      <dgm:prSet presAssocID="{95018A31-91D7-40AC-AE27-6D30967C8487}" presName="circ3" presStyleLbl="vennNode1" presStyleIdx="2" presStyleCnt="3"/>
      <dgm:spPr/>
      <dgm:t>
        <a:bodyPr/>
        <a:lstStyle/>
        <a:p>
          <a:endParaRPr lang="zh-CN" altLang="en-US"/>
        </a:p>
      </dgm:t>
    </dgm:pt>
    <dgm:pt modelId="{7D37298B-EF0B-46BB-894E-8D00E81A7CA5}" type="pres">
      <dgm:prSet presAssocID="{95018A31-91D7-40AC-AE27-6D30967C8487}" presName="circ3Tx" presStyleLbl="revTx" presStyleIdx="0" presStyleCnt="0">
        <dgm:presLayoutVars>
          <dgm:chMax val="0"/>
          <dgm:chPref val="0"/>
          <dgm:bulletEnabled val="1"/>
        </dgm:presLayoutVars>
      </dgm:prSet>
      <dgm:spPr/>
      <dgm:t>
        <a:bodyPr/>
        <a:lstStyle/>
        <a:p>
          <a:endParaRPr lang="zh-CN" altLang="en-US"/>
        </a:p>
      </dgm:t>
    </dgm:pt>
  </dgm:ptLst>
  <dgm:cxnLst>
    <dgm:cxn modelId="{A3C907F9-A9BE-4BEF-9C7D-D3DA58EB0C41}" type="presOf" srcId="{95018A31-91D7-40AC-AE27-6D30967C8487}" destId="{7D37298B-EF0B-46BB-894E-8D00E81A7CA5}" srcOrd="1" destOrd="0" presId="urn:microsoft.com/office/officeart/2005/8/layout/venn1"/>
    <dgm:cxn modelId="{3AFC3EA1-4CD2-4A37-BDAE-5EA2983AC2A6}" type="presOf" srcId="{7E71C3B0-702B-4782-8105-253BF516B8C4}" destId="{B034589D-6DB7-4B5C-91A9-B31380E42CA0}" srcOrd="1" destOrd="0" presId="urn:microsoft.com/office/officeart/2005/8/layout/venn1"/>
    <dgm:cxn modelId="{2C5C313E-B6D0-4DF2-A125-ACF82F920ECB}" srcId="{8F80624B-6F80-4F4A-860B-09C25F9077E7}" destId="{95018A31-91D7-40AC-AE27-6D30967C8487}" srcOrd="2" destOrd="0" parTransId="{BFF07797-20A6-470C-9764-87903DDAB0BF}" sibTransId="{7D788046-359F-4E28-9748-4C49951B967A}"/>
    <dgm:cxn modelId="{87063113-C963-41EE-A3A4-7E11D9D03DAF}" type="presOf" srcId="{84832D4A-2180-4D84-A6CC-1B3E90BE5701}" destId="{CA5F3143-2FAF-4961-BA8B-2C40B2B4CDE6}" srcOrd="1" destOrd="0" presId="urn:microsoft.com/office/officeart/2005/8/layout/venn1"/>
    <dgm:cxn modelId="{84069AAC-874F-4CFD-8C58-CBFFE0F90667}" srcId="{8F80624B-6F80-4F4A-860B-09C25F9077E7}" destId="{84832D4A-2180-4D84-A6CC-1B3E90BE5701}" srcOrd="0" destOrd="0" parTransId="{E5055A76-61D7-4306-8915-DB3FA8CB6024}" sibTransId="{8E5B6A61-7ABA-4E27-A8E1-BDE31CC103C5}"/>
    <dgm:cxn modelId="{37A4D84C-5042-4372-8322-5612E5BB3FD5}" type="presOf" srcId="{8F80624B-6F80-4F4A-860B-09C25F9077E7}" destId="{0377F3FA-EF4E-46F5-BC7F-57E4BE32523B}" srcOrd="0" destOrd="0" presId="urn:microsoft.com/office/officeart/2005/8/layout/venn1"/>
    <dgm:cxn modelId="{75B8831D-BDCA-479B-812F-4FF50D1E689A}" type="presOf" srcId="{7E71C3B0-702B-4782-8105-253BF516B8C4}" destId="{5E2BF953-9FF7-41DF-941A-B49D736D2F07}" srcOrd="0" destOrd="0" presId="urn:microsoft.com/office/officeart/2005/8/layout/venn1"/>
    <dgm:cxn modelId="{F3C30538-9030-42A1-B9E3-91CDA4E48647}" srcId="{8F80624B-6F80-4F4A-860B-09C25F9077E7}" destId="{7E71C3B0-702B-4782-8105-253BF516B8C4}" srcOrd="1" destOrd="0" parTransId="{F10FA00F-26B1-4360-9ECE-F30AA6719E1E}" sibTransId="{1C8E322B-FCE8-463D-B0A6-CC8856019600}"/>
    <dgm:cxn modelId="{E796B684-093E-4B8B-827A-31E86959B39B}" type="presOf" srcId="{95018A31-91D7-40AC-AE27-6D30967C8487}" destId="{26E95D32-6701-4ECF-BE4E-6B12E56FFE63}" srcOrd="0" destOrd="0" presId="urn:microsoft.com/office/officeart/2005/8/layout/venn1"/>
    <dgm:cxn modelId="{02F62843-AA4B-42F1-832F-E6F5AF7B3E4E}" type="presOf" srcId="{84832D4A-2180-4D84-A6CC-1B3E90BE5701}" destId="{21C30E26-9AA0-4020-818C-6BEE16ED100F}" srcOrd="0" destOrd="0" presId="urn:microsoft.com/office/officeart/2005/8/layout/venn1"/>
    <dgm:cxn modelId="{B64EB27B-59CC-41B0-B2DA-909C1C06B1B5}" type="presParOf" srcId="{0377F3FA-EF4E-46F5-BC7F-57E4BE32523B}" destId="{21C30E26-9AA0-4020-818C-6BEE16ED100F}" srcOrd="0" destOrd="0" presId="urn:microsoft.com/office/officeart/2005/8/layout/venn1"/>
    <dgm:cxn modelId="{3CE921EC-A4D3-4A2C-AECD-F58D483764CC}" type="presParOf" srcId="{0377F3FA-EF4E-46F5-BC7F-57E4BE32523B}" destId="{CA5F3143-2FAF-4961-BA8B-2C40B2B4CDE6}" srcOrd="1" destOrd="0" presId="urn:microsoft.com/office/officeart/2005/8/layout/venn1"/>
    <dgm:cxn modelId="{3F4CAFFA-D0F6-4D57-BFBF-8DC6BE59A219}" type="presParOf" srcId="{0377F3FA-EF4E-46F5-BC7F-57E4BE32523B}" destId="{5E2BF953-9FF7-41DF-941A-B49D736D2F07}" srcOrd="2" destOrd="0" presId="urn:microsoft.com/office/officeart/2005/8/layout/venn1"/>
    <dgm:cxn modelId="{C675DD0E-BD59-4471-8F02-9B78C9ADBB27}" type="presParOf" srcId="{0377F3FA-EF4E-46F5-BC7F-57E4BE32523B}" destId="{B034589D-6DB7-4B5C-91A9-B31380E42CA0}" srcOrd="3" destOrd="0" presId="urn:microsoft.com/office/officeart/2005/8/layout/venn1"/>
    <dgm:cxn modelId="{5531AE24-6A9E-49F2-B23C-2C9A9C51BB06}" type="presParOf" srcId="{0377F3FA-EF4E-46F5-BC7F-57E4BE32523B}" destId="{26E95D32-6701-4ECF-BE4E-6B12E56FFE63}" srcOrd="4" destOrd="0" presId="urn:microsoft.com/office/officeart/2005/8/layout/venn1"/>
    <dgm:cxn modelId="{7A38EF24-97D0-43A3-AC2E-D3C6B8BD4222}" type="presParOf" srcId="{0377F3FA-EF4E-46F5-BC7F-57E4BE32523B}" destId="{7D37298B-EF0B-46BB-894E-8D00E81A7CA5}" srcOrd="5" destOrd="0" presId="urn:microsoft.com/office/officeart/2005/8/layout/ven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64107-ADF6-4B66-B5B8-3B5D38D093CB}">
      <dsp:nvSpPr>
        <dsp:cNvPr id="0" name=""/>
        <dsp:cNvSpPr/>
      </dsp:nvSpPr>
      <dsp:spPr>
        <a:xfrm>
          <a:off x="504594" y="0"/>
          <a:ext cx="5718741" cy="1908005"/>
        </a:xfrm>
        <a:prstGeom prst="rightArrow">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A4A1928A-4DC1-43D4-8ADB-D9B0B42154E7}">
      <dsp:nvSpPr>
        <dsp:cNvPr id="0" name=""/>
        <dsp:cNvSpPr/>
      </dsp:nvSpPr>
      <dsp:spPr>
        <a:xfrm>
          <a:off x="0" y="572401"/>
          <a:ext cx="2018379" cy="763202"/>
        </a:xfrm>
        <a:prstGeom prst="roundRect">
          <a:avLst/>
        </a:prstGeom>
        <a:solidFill>
          <a:schemeClr val="accent1">
            <a:hueOff val="0"/>
            <a:satOff val="0"/>
            <a:lumOff val="0"/>
            <a:alphaOff val="0"/>
          </a:schemeClr>
        </a:solidFill>
        <a:ln w="1905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zh-CN" altLang="en-US" sz="1200" b="1" kern="1200" dirty="0" smtClean="0">
              <a:solidFill>
                <a:srgbClr val="7030A0"/>
              </a:solidFill>
              <a:latin typeface="微软雅黑" panose="020B0503020204020204" pitchFamily="34" charset="-122"/>
              <a:ea typeface="微软雅黑" panose="020B0503020204020204" pitchFamily="34" charset="-122"/>
            </a:rPr>
            <a:t>胸怀崇高理想、为人类解放不懈奋斗</a:t>
          </a:r>
          <a:endParaRPr lang="zh-CN" altLang="en-US" sz="1200" b="1" kern="1200" dirty="0">
            <a:solidFill>
              <a:srgbClr val="7030A0"/>
            </a:solidFill>
            <a:latin typeface="微软雅黑" panose="020B0503020204020204" pitchFamily="34" charset="-122"/>
            <a:ea typeface="微软雅黑" panose="020B0503020204020204" pitchFamily="34" charset="-122"/>
          </a:endParaRPr>
        </a:p>
      </dsp:txBody>
      <dsp:txXfrm>
        <a:off x="37256" y="609657"/>
        <a:ext cx="1943867" cy="688690"/>
      </dsp:txXfrm>
    </dsp:sp>
    <dsp:sp modelId="{8E078747-9CE2-4AE1-9E89-4CCEFA097D38}">
      <dsp:nvSpPr>
        <dsp:cNvPr id="0" name=""/>
        <dsp:cNvSpPr/>
      </dsp:nvSpPr>
      <dsp:spPr>
        <a:xfrm>
          <a:off x="2354775" y="572401"/>
          <a:ext cx="2018379" cy="763202"/>
        </a:xfrm>
        <a:prstGeom prst="roundRect">
          <a:avLst/>
        </a:prstGeom>
        <a:solidFill>
          <a:schemeClr val="accent1">
            <a:hueOff val="0"/>
            <a:satOff val="0"/>
            <a:lumOff val="0"/>
            <a:alphaOff val="0"/>
          </a:schemeClr>
        </a:solidFill>
        <a:ln w="1905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zh-CN" altLang="en-US" sz="1200" b="1" kern="1200" dirty="0" smtClean="0">
              <a:solidFill>
                <a:srgbClr val="7030A0"/>
              </a:solidFill>
              <a:latin typeface="微软雅黑" panose="020B0503020204020204" pitchFamily="34" charset="-122"/>
              <a:ea typeface="微软雅黑" panose="020B0503020204020204" pitchFamily="34" charset="-122"/>
            </a:rPr>
            <a:t>不畏艰难险阻、为追求真理而勇攀思想高峰</a:t>
          </a:r>
          <a:endParaRPr lang="zh-CN" altLang="en-US" sz="1200" b="1" kern="1200" dirty="0">
            <a:solidFill>
              <a:srgbClr val="7030A0"/>
            </a:solidFill>
            <a:latin typeface="微软雅黑" panose="020B0503020204020204" pitchFamily="34" charset="-122"/>
            <a:ea typeface="微软雅黑" panose="020B0503020204020204" pitchFamily="34" charset="-122"/>
          </a:endParaRPr>
        </a:p>
      </dsp:txBody>
      <dsp:txXfrm>
        <a:off x="2392031" y="609657"/>
        <a:ext cx="1943867" cy="688690"/>
      </dsp:txXfrm>
    </dsp:sp>
    <dsp:sp modelId="{37AE8548-F68C-4AE1-9DB6-6F2C76D29B8E}">
      <dsp:nvSpPr>
        <dsp:cNvPr id="0" name=""/>
        <dsp:cNvSpPr/>
      </dsp:nvSpPr>
      <dsp:spPr>
        <a:xfrm>
          <a:off x="4709551" y="572401"/>
          <a:ext cx="2018379" cy="763202"/>
        </a:xfrm>
        <a:prstGeom prst="roundRect">
          <a:avLst/>
        </a:prstGeom>
        <a:solidFill>
          <a:schemeClr val="accent1">
            <a:hueOff val="0"/>
            <a:satOff val="0"/>
            <a:lumOff val="0"/>
            <a:alphaOff val="0"/>
          </a:schemeClr>
        </a:solidFill>
        <a:ln w="1905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zh-CN" altLang="en-US" sz="1200" b="1" kern="1200" smtClean="0">
              <a:solidFill>
                <a:srgbClr val="7030A0"/>
              </a:solidFill>
              <a:latin typeface="微软雅黑" panose="020B0503020204020204" pitchFamily="34" charset="-122"/>
              <a:ea typeface="微软雅黑" panose="020B0503020204020204" pitchFamily="34" charset="-122"/>
            </a:rPr>
            <a:t>为推翻旧世界、建立新世界而不息战斗</a:t>
          </a:r>
          <a:endParaRPr lang="zh-CN" altLang="en-US" sz="1200" b="1" kern="1200">
            <a:solidFill>
              <a:srgbClr val="7030A0"/>
            </a:solidFill>
            <a:latin typeface="微软雅黑" panose="020B0503020204020204" pitchFamily="34" charset="-122"/>
            <a:ea typeface="微软雅黑" panose="020B0503020204020204" pitchFamily="34" charset="-122"/>
          </a:endParaRPr>
        </a:p>
      </dsp:txBody>
      <dsp:txXfrm>
        <a:off x="4746807" y="609657"/>
        <a:ext cx="1943867" cy="688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50B2A-8F5E-4668-9F92-8F96B034B90B}">
      <dsp:nvSpPr>
        <dsp:cNvPr id="0" name=""/>
        <dsp:cNvSpPr/>
      </dsp:nvSpPr>
      <dsp:spPr>
        <a:xfrm>
          <a:off x="2014736" y="0"/>
          <a:ext cx="3474719" cy="3474719"/>
        </a:xfrm>
        <a:prstGeom prst="diamond">
          <a:avLst/>
        </a:prstGeom>
        <a:solidFill>
          <a:schemeClr val="accent1">
            <a:lumMod val="40000"/>
            <a:lumOff val="60000"/>
            <a:alpha val="68000"/>
          </a:schemeClr>
        </a:solidFill>
        <a:ln>
          <a:noFill/>
        </a:ln>
        <a:effectLst/>
      </dsp:spPr>
      <dsp:style>
        <a:lnRef idx="0">
          <a:scrgbClr r="0" g="0" b="0"/>
        </a:lnRef>
        <a:fillRef idx="1">
          <a:scrgbClr r="0" g="0" b="0"/>
        </a:fillRef>
        <a:effectRef idx="0">
          <a:scrgbClr r="0" g="0" b="0"/>
        </a:effectRef>
        <a:fontRef idx="minor"/>
      </dsp:style>
    </dsp:sp>
    <dsp:sp modelId="{7A49C509-7498-465C-A1F9-3A012C7BB849}">
      <dsp:nvSpPr>
        <dsp:cNvPr id="0" name=""/>
        <dsp:cNvSpPr/>
      </dsp:nvSpPr>
      <dsp:spPr>
        <a:xfrm>
          <a:off x="2344834" y="330098"/>
          <a:ext cx="1355140" cy="1355140"/>
        </a:xfrm>
        <a:prstGeom prst="roundRect">
          <a:avLst/>
        </a:prstGeom>
        <a:solidFill>
          <a:srgbClr val="0070C0">
            <a:alpha val="5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altLang="en-US" sz="1400" kern="1200" baseline="0" dirty="0" smtClean="0">
              <a:solidFill>
                <a:srgbClr val="7030A0"/>
              </a:solidFill>
              <a:ea typeface="微软雅黑" panose="020B0503020204020204" pitchFamily="34" charset="-122"/>
            </a:rPr>
            <a:t>科学的理论，创造性地揭示了人类社会发展规律</a:t>
          </a:r>
          <a:endParaRPr lang="zh-CN" altLang="en-US" sz="1400" kern="1200" baseline="0" dirty="0">
            <a:solidFill>
              <a:srgbClr val="7030A0"/>
            </a:solidFill>
            <a:ea typeface="微软雅黑" panose="020B0503020204020204" pitchFamily="34" charset="-122"/>
          </a:endParaRPr>
        </a:p>
      </dsp:txBody>
      <dsp:txXfrm>
        <a:off x="2410986" y="396250"/>
        <a:ext cx="1222836" cy="1222836"/>
      </dsp:txXfrm>
    </dsp:sp>
    <dsp:sp modelId="{5A1D280D-75F9-4EF2-BE23-C4BE6A64B45D}">
      <dsp:nvSpPr>
        <dsp:cNvPr id="0" name=""/>
        <dsp:cNvSpPr/>
      </dsp:nvSpPr>
      <dsp:spPr>
        <a:xfrm>
          <a:off x="3804216" y="330098"/>
          <a:ext cx="1355140" cy="1355140"/>
        </a:xfrm>
        <a:prstGeom prst="roundRect">
          <a:avLst/>
        </a:prstGeom>
        <a:solidFill>
          <a:srgbClr val="0070C0">
            <a:alpha val="5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altLang="en-US" sz="1400" kern="1200" baseline="0" dirty="0" smtClean="0">
              <a:solidFill>
                <a:srgbClr val="7030A0"/>
              </a:solidFill>
              <a:ea typeface="微软雅黑" panose="020B0503020204020204" pitchFamily="34" charset="-122"/>
            </a:rPr>
            <a:t>人民的理论，第一次创立了人民实现自身解放的思想体系</a:t>
          </a:r>
          <a:endParaRPr lang="zh-CN" altLang="en-US" sz="1400" kern="1200" baseline="0" dirty="0">
            <a:solidFill>
              <a:srgbClr val="7030A0"/>
            </a:solidFill>
            <a:ea typeface="微软雅黑" panose="020B0503020204020204" pitchFamily="34" charset="-122"/>
          </a:endParaRPr>
        </a:p>
      </dsp:txBody>
      <dsp:txXfrm>
        <a:off x="3870368" y="396250"/>
        <a:ext cx="1222836" cy="1222836"/>
      </dsp:txXfrm>
    </dsp:sp>
    <dsp:sp modelId="{C6DDDC7C-9E0E-4D0D-A9F5-4A369C604448}">
      <dsp:nvSpPr>
        <dsp:cNvPr id="0" name=""/>
        <dsp:cNvSpPr/>
      </dsp:nvSpPr>
      <dsp:spPr>
        <a:xfrm>
          <a:off x="2344834" y="1789480"/>
          <a:ext cx="1355140" cy="1355140"/>
        </a:xfrm>
        <a:prstGeom prst="roundRect">
          <a:avLst/>
        </a:prstGeom>
        <a:solidFill>
          <a:srgbClr val="0070C0">
            <a:alpha val="5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altLang="en-US" sz="1400" kern="1200" baseline="0" smtClean="0">
              <a:solidFill>
                <a:srgbClr val="7030A0"/>
              </a:solidFill>
              <a:ea typeface="微软雅黑" panose="020B0503020204020204" pitchFamily="34" charset="-122"/>
            </a:rPr>
            <a:t>实践的理论，指引着人民改造世界的行动</a:t>
          </a:r>
          <a:endParaRPr lang="zh-CN" altLang="en-US" sz="1400" kern="1200" baseline="0">
            <a:solidFill>
              <a:srgbClr val="7030A0"/>
            </a:solidFill>
            <a:ea typeface="微软雅黑" panose="020B0503020204020204" pitchFamily="34" charset="-122"/>
          </a:endParaRPr>
        </a:p>
      </dsp:txBody>
      <dsp:txXfrm>
        <a:off x="2410986" y="1855632"/>
        <a:ext cx="1222836" cy="1222836"/>
      </dsp:txXfrm>
    </dsp:sp>
    <dsp:sp modelId="{C5E151AC-E8D1-40B1-BD7B-2CF0252027A5}">
      <dsp:nvSpPr>
        <dsp:cNvPr id="0" name=""/>
        <dsp:cNvSpPr/>
      </dsp:nvSpPr>
      <dsp:spPr>
        <a:xfrm>
          <a:off x="3804216" y="1789480"/>
          <a:ext cx="1355140" cy="1355140"/>
        </a:xfrm>
        <a:prstGeom prst="roundRect">
          <a:avLst/>
        </a:prstGeom>
        <a:solidFill>
          <a:srgbClr val="0070C0">
            <a:alpha val="5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altLang="en-US" sz="1400" kern="1200" baseline="0" smtClean="0">
              <a:solidFill>
                <a:srgbClr val="7030A0"/>
              </a:solidFill>
              <a:ea typeface="微软雅黑" panose="020B0503020204020204" pitchFamily="34" charset="-122"/>
            </a:rPr>
            <a:t>不断发展的开放的理论，始终站在时代前沿</a:t>
          </a:r>
          <a:endParaRPr lang="zh-CN" altLang="en-US" sz="1400" kern="1200" baseline="0">
            <a:solidFill>
              <a:srgbClr val="7030A0"/>
            </a:solidFill>
            <a:ea typeface="微软雅黑" panose="020B0503020204020204" pitchFamily="34" charset="-122"/>
          </a:endParaRPr>
        </a:p>
      </dsp:txBody>
      <dsp:txXfrm>
        <a:off x="3870368" y="1855632"/>
        <a:ext cx="1222836" cy="1222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79129-954F-4B32-B066-1256FEFCBD1C}">
      <dsp:nvSpPr>
        <dsp:cNvPr id="0" name=""/>
        <dsp:cNvSpPr/>
      </dsp:nvSpPr>
      <dsp:spPr>
        <a:xfrm>
          <a:off x="2459322" y="0"/>
          <a:ext cx="2261425" cy="2261425"/>
        </a:xfrm>
        <a:prstGeom prst="triangl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666B1-B853-47D0-A47D-D313B29B1346}">
      <dsp:nvSpPr>
        <dsp:cNvPr id="0" name=""/>
        <dsp:cNvSpPr/>
      </dsp:nvSpPr>
      <dsp:spPr>
        <a:xfrm>
          <a:off x="3590034" y="226363"/>
          <a:ext cx="1469926" cy="40193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sz="1300" b="1" kern="1200" baseline="0" dirty="0" smtClean="0">
              <a:solidFill>
                <a:srgbClr val="C00000"/>
              </a:solidFill>
              <a:ea typeface="微软雅黑" panose="020B0503020204020204" pitchFamily="34" charset="-122"/>
            </a:rPr>
            <a:t>马克思主义的命运</a:t>
          </a:r>
          <a:endParaRPr lang="zh-CN" sz="1300" b="1" kern="1200" baseline="0" dirty="0">
            <a:solidFill>
              <a:srgbClr val="C00000"/>
            </a:solidFill>
            <a:ea typeface="微软雅黑" panose="020B0503020204020204" pitchFamily="34" charset="-122"/>
          </a:endParaRPr>
        </a:p>
      </dsp:txBody>
      <dsp:txXfrm>
        <a:off x="3609655" y="245984"/>
        <a:ext cx="1430684" cy="362690"/>
      </dsp:txXfrm>
    </dsp:sp>
    <dsp:sp modelId="{352C1180-9B6F-4784-AF3A-CADC1E46DC85}">
      <dsp:nvSpPr>
        <dsp:cNvPr id="0" name=""/>
        <dsp:cNvSpPr/>
      </dsp:nvSpPr>
      <dsp:spPr>
        <a:xfrm>
          <a:off x="3590034" y="678537"/>
          <a:ext cx="1469926" cy="40193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sz="1300" b="1" kern="1200" baseline="0" dirty="0" smtClean="0">
              <a:solidFill>
                <a:srgbClr val="C00000"/>
              </a:solidFill>
              <a:ea typeface="微软雅黑" panose="020B0503020204020204" pitchFamily="34" charset="-122"/>
            </a:rPr>
            <a:t>中国共产党的命运</a:t>
          </a:r>
          <a:endParaRPr lang="zh-CN" sz="1300" b="1" kern="1200" baseline="0" dirty="0">
            <a:solidFill>
              <a:srgbClr val="C00000"/>
            </a:solidFill>
            <a:ea typeface="微软雅黑" panose="020B0503020204020204" pitchFamily="34" charset="-122"/>
          </a:endParaRPr>
        </a:p>
      </dsp:txBody>
      <dsp:txXfrm>
        <a:off x="3609655" y="698158"/>
        <a:ext cx="1430684" cy="362690"/>
      </dsp:txXfrm>
    </dsp:sp>
    <dsp:sp modelId="{AFC62CE0-6015-42BA-882C-42290E5D0409}">
      <dsp:nvSpPr>
        <dsp:cNvPr id="0" name=""/>
        <dsp:cNvSpPr/>
      </dsp:nvSpPr>
      <dsp:spPr>
        <a:xfrm>
          <a:off x="3590034" y="1130712"/>
          <a:ext cx="1469926" cy="40193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sz="1300" b="1" kern="1200" baseline="0" dirty="0" smtClean="0">
              <a:solidFill>
                <a:srgbClr val="C00000"/>
              </a:solidFill>
              <a:ea typeface="微软雅黑" panose="020B0503020204020204" pitchFamily="34" charset="-122"/>
            </a:rPr>
            <a:t>中国人民的命运</a:t>
          </a:r>
          <a:endParaRPr lang="zh-CN" sz="1300" b="1" kern="1200" baseline="0" dirty="0">
            <a:solidFill>
              <a:srgbClr val="C00000"/>
            </a:solidFill>
            <a:ea typeface="微软雅黑" panose="020B0503020204020204" pitchFamily="34" charset="-122"/>
          </a:endParaRPr>
        </a:p>
      </dsp:txBody>
      <dsp:txXfrm>
        <a:off x="3609655" y="1150333"/>
        <a:ext cx="1430684" cy="362690"/>
      </dsp:txXfrm>
    </dsp:sp>
    <dsp:sp modelId="{DC935F4F-82D4-4113-B3CE-C60D9C394157}">
      <dsp:nvSpPr>
        <dsp:cNvPr id="0" name=""/>
        <dsp:cNvSpPr/>
      </dsp:nvSpPr>
      <dsp:spPr>
        <a:xfrm>
          <a:off x="3590034" y="1582887"/>
          <a:ext cx="1469926" cy="40193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sz="1300" b="1" kern="1200" baseline="0" dirty="0" smtClean="0">
              <a:solidFill>
                <a:srgbClr val="C00000"/>
              </a:solidFill>
              <a:ea typeface="微软雅黑" panose="020B0503020204020204" pitchFamily="34" charset="-122"/>
            </a:rPr>
            <a:t>中华民族的命运</a:t>
          </a:r>
          <a:endParaRPr lang="zh-CN" sz="1300" b="1" kern="1200" baseline="0" dirty="0">
            <a:solidFill>
              <a:srgbClr val="C00000"/>
            </a:solidFill>
            <a:ea typeface="微软雅黑" panose="020B0503020204020204" pitchFamily="34" charset="-122"/>
          </a:endParaRPr>
        </a:p>
      </dsp:txBody>
      <dsp:txXfrm>
        <a:off x="3609655" y="1602508"/>
        <a:ext cx="1430684" cy="3626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47312-38EB-4378-8E5B-EA4EFAB4BD67}">
      <dsp:nvSpPr>
        <dsp:cNvPr id="0" name=""/>
        <dsp:cNvSpPr/>
      </dsp:nvSpPr>
      <dsp:spPr>
        <a:xfrm>
          <a:off x="0" y="0"/>
          <a:ext cx="1483927" cy="1483927"/>
        </a:xfrm>
        <a:prstGeom prst="pie">
          <a:avLst>
            <a:gd name="adj1" fmla="val 5400000"/>
            <a:gd name="adj2" fmla="val 1620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4CBF67-4A1B-4F67-B76D-DAB4FECCF611}">
      <dsp:nvSpPr>
        <dsp:cNvPr id="0" name=""/>
        <dsp:cNvSpPr/>
      </dsp:nvSpPr>
      <dsp:spPr>
        <a:xfrm>
          <a:off x="741963" y="0"/>
          <a:ext cx="7901104" cy="148392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sz="1400" b="1" kern="1200" baseline="0" dirty="0" smtClean="0">
              <a:solidFill>
                <a:srgbClr val="C00000"/>
              </a:solidFill>
              <a:ea typeface="微软雅黑" panose="020B0503020204020204" pitchFamily="34" charset="-122"/>
            </a:rPr>
            <a:t>历史和人民选择马克思主义是完全正确的</a:t>
          </a:r>
          <a:endParaRPr lang="zh-CN" sz="1400" b="1" kern="1200" baseline="0" dirty="0">
            <a:solidFill>
              <a:srgbClr val="C00000"/>
            </a:solidFill>
            <a:ea typeface="微软雅黑" panose="020B0503020204020204" pitchFamily="34" charset="-122"/>
          </a:endParaRPr>
        </a:p>
      </dsp:txBody>
      <dsp:txXfrm>
        <a:off x="741963" y="0"/>
        <a:ext cx="7901104" cy="445179"/>
      </dsp:txXfrm>
    </dsp:sp>
    <dsp:sp modelId="{190B993B-E1CD-4916-BA08-6F1059A0ECE8}">
      <dsp:nvSpPr>
        <dsp:cNvPr id="0" name=""/>
        <dsp:cNvSpPr/>
      </dsp:nvSpPr>
      <dsp:spPr>
        <a:xfrm>
          <a:off x="259687" y="445179"/>
          <a:ext cx="964552" cy="964552"/>
        </a:xfrm>
        <a:prstGeom prst="pie">
          <a:avLst>
            <a:gd name="adj1" fmla="val 5400000"/>
            <a:gd name="adj2" fmla="val 1620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E95812-E5F1-4B0A-B6C6-679B7C9739B3}">
      <dsp:nvSpPr>
        <dsp:cNvPr id="0" name=""/>
        <dsp:cNvSpPr/>
      </dsp:nvSpPr>
      <dsp:spPr>
        <a:xfrm>
          <a:off x="741963" y="445179"/>
          <a:ext cx="7901104" cy="96455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sz="1400" b="1" kern="1200" baseline="0" dirty="0" smtClean="0">
              <a:solidFill>
                <a:srgbClr val="C00000"/>
              </a:solidFill>
              <a:ea typeface="微软雅黑" panose="020B0503020204020204" pitchFamily="34" charset="-122"/>
            </a:rPr>
            <a:t>中国共产党把马克思主义写在自己的旗帜上是完全正确的</a:t>
          </a:r>
          <a:endParaRPr lang="zh-CN" sz="1400" b="1" kern="1200" baseline="0" dirty="0">
            <a:solidFill>
              <a:srgbClr val="C00000"/>
            </a:solidFill>
            <a:ea typeface="微软雅黑" panose="020B0503020204020204" pitchFamily="34" charset="-122"/>
          </a:endParaRPr>
        </a:p>
      </dsp:txBody>
      <dsp:txXfrm>
        <a:off x="741963" y="445179"/>
        <a:ext cx="7901104" cy="445177"/>
      </dsp:txXfrm>
    </dsp:sp>
    <dsp:sp modelId="{EB985806-AECF-403A-B295-6243DF614BFA}">
      <dsp:nvSpPr>
        <dsp:cNvPr id="0" name=""/>
        <dsp:cNvSpPr/>
      </dsp:nvSpPr>
      <dsp:spPr>
        <a:xfrm>
          <a:off x="519375" y="890357"/>
          <a:ext cx="445177" cy="445177"/>
        </a:xfrm>
        <a:prstGeom prst="pie">
          <a:avLst>
            <a:gd name="adj1" fmla="val 5400000"/>
            <a:gd name="adj2" fmla="val 1620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DC09E-913F-4237-839D-2F2B65270F75}">
      <dsp:nvSpPr>
        <dsp:cNvPr id="0" name=""/>
        <dsp:cNvSpPr/>
      </dsp:nvSpPr>
      <dsp:spPr>
        <a:xfrm>
          <a:off x="741963" y="890357"/>
          <a:ext cx="7901104" cy="44517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sz="1400" b="1" kern="1200" baseline="0" dirty="0" smtClean="0">
              <a:solidFill>
                <a:srgbClr val="C00000"/>
              </a:solidFill>
              <a:ea typeface="微软雅黑" panose="020B0503020204020204" pitchFamily="34" charset="-122"/>
            </a:rPr>
            <a:t>坚持马克思主义基本原理同中国具体实际相结合、不断推进马克思主义中国化时代化是完全正确的</a:t>
          </a:r>
          <a:endParaRPr lang="zh-CN" sz="1400" kern="1200" dirty="0"/>
        </a:p>
      </dsp:txBody>
      <dsp:txXfrm>
        <a:off x="741963" y="890357"/>
        <a:ext cx="7901104" cy="4451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30E26-9AA0-4020-818C-6BEE16ED100F}">
      <dsp:nvSpPr>
        <dsp:cNvPr id="0" name=""/>
        <dsp:cNvSpPr/>
      </dsp:nvSpPr>
      <dsp:spPr>
        <a:xfrm>
          <a:off x="2577764" y="32868"/>
          <a:ext cx="1577702" cy="15777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zh-CN" sz="1300" b="1" kern="1200" baseline="0" dirty="0" smtClean="0">
              <a:solidFill>
                <a:srgbClr val="C00000"/>
              </a:solidFill>
              <a:ea typeface="微软雅黑" panose="020B0503020204020204" pitchFamily="34" charset="-122"/>
            </a:rPr>
            <a:t>科学性和真理性得到了充分检验</a:t>
          </a:r>
          <a:endParaRPr lang="zh-CN" sz="1300" b="1" kern="1200" baseline="0" dirty="0">
            <a:solidFill>
              <a:srgbClr val="C00000"/>
            </a:solidFill>
            <a:ea typeface="微软雅黑" panose="020B0503020204020204" pitchFamily="34" charset="-122"/>
          </a:endParaRPr>
        </a:p>
      </dsp:txBody>
      <dsp:txXfrm>
        <a:off x="2788124" y="308966"/>
        <a:ext cx="1156981" cy="709966"/>
      </dsp:txXfrm>
    </dsp:sp>
    <dsp:sp modelId="{5E2BF953-9FF7-41DF-941A-B49D736D2F07}">
      <dsp:nvSpPr>
        <dsp:cNvPr id="0" name=""/>
        <dsp:cNvSpPr/>
      </dsp:nvSpPr>
      <dsp:spPr>
        <a:xfrm>
          <a:off x="3147051" y="1018932"/>
          <a:ext cx="1577702" cy="15777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zh-CN" sz="1300" b="1" kern="1200" baseline="0" dirty="0" smtClean="0">
              <a:solidFill>
                <a:srgbClr val="C00000"/>
              </a:solidFill>
              <a:ea typeface="微软雅黑" panose="020B0503020204020204" pitchFamily="34" charset="-122"/>
            </a:rPr>
            <a:t>人民性和实践性得到了充分贯彻</a:t>
          </a:r>
          <a:endParaRPr lang="zh-CN" sz="1300" kern="1200" dirty="0"/>
        </a:p>
      </dsp:txBody>
      <dsp:txXfrm>
        <a:off x="3629565" y="1426505"/>
        <a:ext cx="946621" cy="867736"/>
      </dsp:txXfrm>
    </dsp:sp>
    <dsp:sp modelId="{26E95D32-6701-4ECF-BE4E-6B12E56FFE63}">
      <dsp:nvSpPr>
        <dsp:cNvPr id="0" name=""/>
        <dsp:cNvSpPr/>
      </dsp:nvSpPr>
      <dsp:spPr>
        <a:xfrm>
          <a:off x="2008476" y="1018932"/>
          <a:ext cx="1577702" cy="15777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zh-CN" sz="1300" b="1" kern="1200" baseline="0" dirty="0" smtClean="0">
              <a:solidFill>
                <a:srgbClr val="C00000"/>
              </a:solidFill>
              <a:ea typeface="微软雅黑" panose="020B0503020204020204" pitchFamily="34" charset="-122"/>
            </a:rPr>
            <a:t>开放性和时代性得到了充分彰显</a:t>
          </a:r>
          <a:endParaRPr lang="zh-CN" sz="1300" b="1" kern="1200" baseline="0" dirty="0">
            <a:solidFill>
              <a:srgbClr val="C00000"/>
            </a:solidFill>
            <a:ea typeface="微软雅黑" panose="020B0503020204020204" pitchFamily="34" charset="-122"/>
          </a:endParaRPr>
        </a:p>
      </dsp:txBody>
      <dsp:txXfrm>
        <a:off x="2157043" y="1426505"/>
        <a:ext cx="946621" cy="8677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0182F532-46A1-43E4-8B7A-D822577D2D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250475-8FA8-4E96-BCEA-C419AD8C1F3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82F532-46A1-43E4-8B7A-D822577D2D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250475-8FA8-4E96-BCEA-C419AD8C1F3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82F532-46A1-43E4-8B7A-D822577D2D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250475-8FA8-4E96-BCEA-C419AD8C1F3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82F532-46A1-43E4-8B7A-D822577D2D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250475-8FA8-4E96-BCEA-C419AD8C1F3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0182F532-46A1-43E4-8B7A-D822577D2D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250475-8FA8-4E96-BCEA-C419AD8C1F3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182F532-46A1-43E4-8B7A-D822577D2D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250475-8FA8-4E96-BCEA-C419AD8C1F3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182F532-46A1-43E4-8B7A-D822577D2DE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250475-8FA8-4E96-BCEA-C419AD8C1F3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182F532-46A1-43E4-8B7A-D822577D2DE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250475-8FA8-4E96-BCEA-C419AD8C1F3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82F532-46A1-43E4-8B7A-D822577D2DE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250475-8FA8-4E96-BCEA-C419AD8C1F3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0182F532-46A1-43E4-8B7A-D822577D2D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250475-8FA8-4E96-BCEA-C419AD8C1F3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0182F532-46A1-43E4-8B7A-D822577D2D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250475-8FA8-4E96-BCEA-C419AD8C1F3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2F532-46A1-43E4-8B7A-D822577D2DE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50475-8FA8-4E96-BCEA-C419AD8C1F3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7.jpeg"/><Relationship Id="rId8" Type="http://schemas.openxmlformats.org/officeDocument/2006/relationships/image" Target="../media/image6.png"/><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microsoft.com/office/2007/relationships/hdphoto" Target="../media/image2.wdp"/><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image" Target="../media/image8.jpeg"/><Relationship Id="rId8" Type="http://schemas.microsoft.com/office/2007/relationships/diagramDrawing" Target="../diagrams/drawing2.xml"/><Relationship Id="rId7" Type="http://schemas.openxmlformats.org/officeDocument/2006/relationships/diagramColors" Target="../diagrams/colors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3" Type="http://schemas.openxmlformats.org/officeDocument/2006/relationships/image" Target="../media/image3.png"/><Relationship Id="rId2" Type="http://schemas.microsoft.com/office/2007/relationships/hdphoto" Target="../media/image2.wdp"/><Relationship Id="rId11" Type="http://schemas.openxmlformats.org/officeDocument/2006/relationships/slideLayout" Target="../slideLayouts/slideLayout1.xml"/><Relationship Id="rId10" Type="http://schemas.openxmlformats.org/officeDocument/2006/relationships/image" Target="../media/image9.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diagramData" Target="../diagrams/data4.xml"/><Relationship Id="rId8" Type="http://schemas.microsoft.com/office/2007/relationships/diagramDrawing" Target="../diagrams/drawing3.xml"/><Relationship Id="rId7" Type="http://schemas.openxmlformats.org/officeDocument/2006/relationships/diagramColors" Target="../diagrams/colors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3" Type="http://schemas.microsoft.com/office/2007/relationships/hdphoto" Target="../media/image2.wdp"/><Relationship Id="rId2" Type="http://schemas.openxmlformats.org/officeDocument/2006/relationships/image" Target="../media/image1.png"/><Relationship Id="rId19" Type="http://schemas.openxmlformats.org/officeDocument/2006/relationships/slideLayout" Target="../slideLayouts/slideLayout2.xml"/><Relationship Id="rId18" Type="http://schemas.microsoft.com/office/2007/relationships/diagramDrawing" Target="../diagrams/drawing5.xml"/><Relationship Id="rId17" Type="http://schemas.openxmlformats.org/officeDocument/2006/relationships/diagramColors" Target="../diagrams/colors5.xml"/><Relationship Id="rId16" Type="http://schemas.openxmlformats.org/officeDocument/2006/relationships/diagramQuickStyle" Target="../diagrams/quickStyle5.xml"/><Relationship Id="rId15" Type="http://schemas.openxmlformats.org/officeDocument/2006/relationships/diagramLayout" Target="../diagrams/layout5.xml"/><Relationship Id="rId14" Type="http://schemas.openxmlformats.org/officeDocument/2006/relationships/diagramData" Target="../diagrams/data5.xml"/><Relationship Id="rId13" Type="http://schemas.microsoft.com/office/2007/relationships/diagramDrawing" Target="../diagrams/drawing4.xml"/><Relationship Id="rId12" Type="http://schemas.openxmlformats.org/officeDocument/2006/relationships/diagramColors" Target="../diagrams/colors4.xml"/><Relationship Id="rId11" Type="http://schemas.openxmlformats.org/officeDocument/2006/relationships/diagramQuickStyle" Target="../diagrams/quickStyle4.xml"/><Relationship Id="rId10" Type="http://schemas.openxmlformats.org/officeDocument/2006/relationships/diagramLayout" Target="../diagrams/layout4.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microsoft.com/office/2007/relationships/hdphoto" Target="../media/image2.wdp"/><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image2.wdp"/><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a:blip r:embed="rId1" cstate="print">
            <a:extLst>
              <a:ext uri="{BEBA8EAE-BF5A-486C-A8C5-ECC9F3942E4B}">
                <a14:imgProps xmlns:a14="http://schemas.microsoft.com/office/drawing/2010/main">
                  <a14:imgLayer r:embed="rId2">
                    <a14:imgEffect>
                      <a14:artisticPencilSketch/>
                    </a14:imgEffect>
                  </a14:imgLayer>
                </a14:imgProps>
              </a:ext>
            </a:extLst>
          </a:blip>
          <a:stretch>
            <a:fillRect/>
          </a:stretch>
        </p:blipFill>
        <p:spPr>
          <a:xfrm>
            <a:off x="166977" y="512794"/>
            <a:ext cx="1693628" cy="471796"/>
          </a:xfrm>
          <a:prstGeom prst="rect">
            <a:avLst/>
          </a:prstGeom>
        </p:spPr>
      </p:pic>
      <p:sp>
        <p:nvSpPr>
          <p:cNvPr id="48" name="矩形 47"/>
          <p:cNvSpPr/>
          <p:nvPr/>
        </p:nvSpPr>
        <p:spPr>
          <a:xfrm>
            <a:off x="0" y="544663"/>
            <a:ext cx="166977" cy="385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734575" y="544663"/>
            <a:ext cx="9456088" cy="385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p:cNvPicPr>
            <a:picLocks noChangeAspect="1"/>
          </p:cNvPicPr>
          <p:nvPr/>
        </p:nvPicPr>
        <p:blipFill>
          <a:blip r:embed="rId3" cstate="print"/>
          <a:stretch>
            <a:fillRect/>
          </a:stretch>
        </p:blipFill>
        <p:spPr>
          <a:xfrm>
            <a:off x="0" y="6386204"/>
            <a:ext cx="1693628" cy="471796"/>
          </a:xfrm>
          <a:prstGeom prst="rect">
            <a:avLst/>
          </a:prstGeom>
        </p:spPr>
      </p:pic>
      <p:sp>
        <p:nvSpPr>
          <p:cNvPr id="57" name="文本框 56"/>
          <p:cNvSpPr txBox="1"/>
          <p:nvPr/>
        </p:nvSpPr>
        <p:spPr>
          <a:xfrm>
            <a:off x="846814" y="537428"/>
            <a:ext cx="2136585" cy="400110"/>
          </a:xfrm>
          <a:prstGeom prst="rect">
            <a:avLst/>
          </a:prstGeom>
          <a:noFill/>
        </p:spPr>
        <p:txBody>
          <a:bodyPr wrap="square" rtlCol="0">
            <a:spAutoFit/>
          </a:bodyPr>
          <a:lstStyle/>
          <a:p>
            <a:r>
              <a:rPr lang="zh-CN" altLang="en-US" sz="2000" dirty="0" smtClean="0">
                <a:solidFill>
                  <a:srgbClr val="7030A0"/>
                </a:solidFill>
                <a:latin typeface="微软雅黑" panose="020B0503020204020204" pitchFamily="34" charset="-122"/>
                <a:ea typeface="微软雅黑" panose="020B0503020204020204" pitchFamily="34" charset="-122"/>
              </a:rPr>
              <a:t>马克思主义专题</a:t>
            </a:r>
            <a:endParaRPr lang="zh-CN" altLang="en-US" sz="2000" dirty="0">
              <a:solidFill>
                <a:srgbClr val="7030A0"/>
              </a:solidFill>
              <a:latin typeface="微软雅黑" panose="020B0503020204020204" pitchFamily="34" charset="-122"/>
              <a:ea typeface="微软雅黑" panose="020B0503020204020204" pitchFamily="34" charset="-122"/>
            </a:endParaRPr>
          </a:p>
        </p:txBody>
      </p:sp>
      <p:pic>
        <p:nvPicPr>
          <p:cNvPr id="64" name="图片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65808"/>
            <a:ext cx="2934235" cy="1924858"/>
          </a:xfrm>
          <a:prstGeom prst="rect">
            <a:avLst/>
          </a:prstGeom>
        </p:spPr>
      </p:pic>
      <p:sp>
        <p:nvSpPr>
          <p:cNvPr id="65" name="矩形 64"/>
          <p:cNvSpPr/>
          <p:nvPr/>
        </p:nvSpPr>
        <p:spPr>
          <a:xfrm>
            <a:off x="4408319" y="2465808"/>
            <a:ext cx="6108600" cy="1205266"/>
          </a:xfrm>
          <a:prstGeom prst="rect">
            <a:avLst/>
          </a:prstGeom>
        </p:spPr>
        <p:txBody>
          <a:bodyPr wrap="square">
            <a:spAutoFit/>
          </a:bodyPr>
          <a:lstStyle/>
          <a:p>
            <a:pPr>
              <a:lnSpc>
                <a:spcPts val="3000"/>
              </a:lnSpc>
            </a:pPr>
            <a:r>
              <a:rPr lang="zh-CN" altLang="en-US" dirty="0"/>
              <a:t> </a:t>
            </a:r>
            <a:r>
              <a:rPr lang="zh-CN" altLang="en-US" dirty="0" smtClean="0"/>
              <a:t>       </a:t>
            </a:r>
            <a:r>
              <a:rPr lang="zh-CN" altLang="en-US" dirty="0" smtClean="0">
                <a:latin typeface="微软雅黑" panose="020B0503020204020204" pitchFamily="34" charset="-122"/>
                <a:ea typeface="微软雅黑" panose="020B0503020204020204" pitchFamily="34" charset="-122"/>
              </a:rPr>
              <a:t>共产党人要把读马克思主义经典、悟马克思主义原理当作一种生活习惯、当作一种精神追求，用经典涵养正气、淬炼思想、升华境界、指导实践。</a:t>
            </a:r>
            <a:endParaRPr lang="zh-CN" altLang="en-US" dirty="0">
              <a:latin typeface="微软雅黑" panose="020B0503020204020204" pitchFamily="34" charset="-122"/>
              <a:ea typeface="微软雅黑" panose="020B0503020204020204" pitchFamily="34" charset="-122"/>
            </a:endParaRPr>
          </a:p>
        </p:txBody>
      </p:sp>
      <p:sp>
        <p:nvSpPr>
          <p:cNvPr id="66" name="矩形 65"/>
          <p:cNvSpPr/>
          <p:nvPr/>
        </p:nvSpPr>
        <p:spPr>
          <a:xfrm>
            <a:off x="5694779" y="4113667"/>
            <a:ext cx="4601155" cy="276999"/>
          </a:xfrm>
          <a:prstGeom prst="rect">
            <a:avLst/>
          </a:prstGeom>
        </p:spPr>
        <p:txBody>
          <a:bodyPr wrap="square">
            <a:spAutoFit/>
          </a:bodyPr>
          <a:lstStyle/>
          <a:p>
            <a:r>
              <a:rPr lang="zh-CN" altLang="en-US" sz="1200" dirty="0" smtClean="0">
                <a:latin typeface="微软雅黑" panose="020B0503020204020204" pitchFamily="34" charset="-122"/>
                <a:ea typeface="微软雅黑" panose="020B0503020204020204" pitchFamily="34" charset="-122"/>
              </a:rPr>
              <a:t>习近平在纪念马克思诞辰</a:t>
            </a:r>
            <a:r>
              <a:rPr lang="en-US" altLang="zh-CN" sz="1200" dirty="0" smtClean="0">
                <a:latin typeface="微软雅黑" panose="020B0503020204020204" pitchFamily="34" charset="-122"/>
                <a:ea typeface="微软雅黑" panose="020B0503020204020204" pitchFamily="34" charset="-122"/>
              </a:rPr>
              <a:t>200</a:t>
            </a:r>
            <a:r>
              <a:rPr lang="zh-CN" altLang="en-US" sz="1200" dirty="0" smtClean="0">
                <a:latin typeface="微软雅黑" panose="020B0503020204020204" pitchFamily="34" charset="-122"/>
                <a:ea typeface="微软雅黑" panose="020B0503020204020204" pitchFamily="34" charset="-122"/>
              </a:rPr>
              <a:t>周年大会上的讲话 （</a:t>
            </a:r>
            <a:r>
              <a:rPr lang="en-US" altLang="zh-CN" sz="1200" dirty="0" smtClean="0">
                <a:latin typeface="微软雅黑" panose="020B0503020204020204" pitchFamily="34" charset="-122"/>
                <a:ea typeface="微软雅黑" panose="020B0503020204020204" pitchFamily="34" charset="-122"/>
              </a:rPr>
              <a:t>2018</a:t>
            </a:r>
            <a:r>
              <a:rPr lang="zh-CN" altLang="en-US" sz="1200" dirty="0" smtClean="0">
                <a:latin typeface="微软雅黑" panose="020B0503020204020204" pitchFamily="34" charset="-122"/>
                <a:ea typeface="微软雅黑" panose="020B0503020204020204" pitchFamily="34" charset="-122"/>
              </a:rPr>
              <a:t>年</a:t>
            </a:r>
            <a:r>
              <a:rPr lang="en-US" altLang="zh-CN" sz="1200" dirty="0" smtClean="0">
                <a:latin typeface="微软雅黑" panose="020B0503020204020204" pitchFamily="34" charset="-122"/>
                <a:ea typeface="微软雅黑" panose="020B0503020204020204" pitchFamily="34" charset="-122"/>
              </a:rPr>
              <a:t>5</a:t>
            </a:r>
            <a:r>
              <a:rPr lang="zh-CN" altLang="en-US" sz="1200" dirty="0" smtClean="0">
                <a:latin typeface="微软雅黑" panose="020B0503020204020204" pitchFamily="34" charset="-122"/>
                <a:ea typeface="微软雅黑" panose="020B0503020204020204" pitchFamily="34" charset="-122"/>
              </a:rPr>
              <a:t>月</a:t>
            </a:r>
            <a:r>
              <a:rPr lang="en-US" altLang="zh-CN" sz="1200" dirty="0" smtClean="0">
                <a:latin typeface="微软雅黑" panose="020B0503020204020204" pitchFamily="34" charset="-122"/>
                <a:ea typeface="微软雅黑" panose="020B0503020204020204" pitchFamily="34" charset="-122"/>
              </a:rPr>
              <a:t>4</a:t>
            </a:r>
            <a:r>
              <a:rPr lang="zh-CN" altLang="en-US" sz="1200" dirty="0" smtClean="0">
                <a:latin typeface="微软雅黑" panose="020B0503020204020204" pitchFamily="34" charset="-122"/>
                <a:ea typeface="微软雅黑" panose="020B0503020204020204" pitchFamily="34" charset="-122"/>
              </a:rPr>
              <a:t>日）</a:t>
            </a:r>
            <a:endParaRPr lang="zh-CN" altLang="en-US" sz="12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0295934" y="610192"/>
            <a:ext cx="1900362" cy="276999"/>
          </a:xfrm>
          <a:prstGeom prst="rect">
            <a:avLst/>
          </a:prstGeom>
          <a:noFill/>
        </p:spPr>
        <p:txBody>
          <a:bodyPr wrap="square" rtlCol="0">
            <a:spAutoFit/>
          </a:bodyPr>
          <a:lstStyle/>
          <a:p>
            <a:r>
              <a:rPr lang="zh-CN" altLang="en-US" sz="1200" b="1" dirty="0" smtClean="0">
                <a:solidFill>
                  <a:srgbClr val="7030A0"/>
                </a:solidFill>
                <a:latin typeface="华文彩云" panose="02010800040101010101" pitchFamily="2" charset="-122"/>
                <a:ea typeface="华文彩云" panose="02010800040101010101" pitchFamily="2" charset="-122"/>
              </a:rPr>
              <a:t>党课、中心组、职工学习</a:t>
            </a:r>
            <a:endParaRPr lang="zh-CN" altLang="en-US" sz="1200" b="1" dirty="0">
              <a:solidFill>
                <a:srgbClr val="7030A0"/>
              </a:solidFill>
              <a:latin typeface="华文彩云" panose="02010800040101010101" pitchFamily="2" charset="-122"/>
              <a:ea typeface="华文彩云" panose="02010800040101010101" pitchFamily="2" charset="-122"/>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74912" cy="70206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直接连接符 9"/>
          <p:cNvCxnSpPr/>
          <p:nvPr/>
        </p:nvCxnSpPr>
        <p:spPr>
          <a:xfrm>
            <a:off x="4272000" y="341905"/>
            <a:ext cx="7920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02153" y="188016"/>
            <a:ext cx="3913251" cy="307777"/>
          </a:xfrm>
          <a:prstGeom prst="rect">
            <a:avLst/>
          </a:prstGeom>
        </p:spPr>
        <p:txBody>
          <a:bodyPr wrap="none">
            <a:spAutoFit/>
          </a:bodyPr>
          <a:lstStyle/>
          <a:p>
            <a:r>
              <a:rPr lang="zh-CN" altLang="en-US" sz="1400" b="1" dirty="0" smtClean="0">
                <a:solidFill>
                  <a:srgbClr val="7030A0"/>
                </a:solidFill>
                <a:latin typeface="微软雅黑" panose="020B0503020204020204" pitchFamily="34" charset="-122"/>
                <a:ea typeface="微软雅黑" panose="020B0503020204020204" pitchFamily="34" charset="-122"/>
              </a:rPr>
              <a:t>习近平在纪念马克思诞辰</a:t>
            </a:r>
            <a:r>
              <a:rPr lang="en-US" altLang="zh-CN" sz="1400" b="1" dirty="0" smtClean="0">
                <a:solidFill>
                  <a:srgbClr val="7030A0"/>
                </a:solidFill>
                <a:latin typeface="微软雅黑" panose="020B0503020204020204" pitchFamily="34" charset="-122"/>
                <a:ea typeface="微软雅黑" panose="020B0503020204020204" pitchFamily="34" charset="-122"/>
              </a:rPr>
              <a:t>200</a:t>
            </a:r>
            <a:r>
              <a:rPr lang="zh-CN" altLang="en-US" sz="1400" b="1" dirty="0" smtClean="0">
                <a:solidFill>
                  <a:srgbClr val="7030A0"/>
                </a:solidFill>
                <a:latin typeface="微软雅黑" panose="020B0503020204020204" pitchFamily="34" charset="-122"/>
                <a:ea typeface="微软雅黑" panose="020B0503020204020204" pitchFamily="34" charset="-122"/>
              </a:rPr>
              <a:t>周年大会上的讲话</a:t>
            </a:r>
            <a:endParaRPr lang="zh-CN" altLang="en-US" sz="1400" b="1" dirty="0">
              <a:solidFill>
                <a:srgbClr val="7030A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0" y="6559825"/>
            <a:ext cx="10080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artisticPencilSketch/>
                    </a14:imgEffect>
                  </a14:imgLayer>
                </a14:imgProps>
              </a:ext>
            </a:extLst>
          </a:blip>
          <a:stretch>
            <a:fillRect/>
          </a:stretch>
        </p:blipFill>
        <p:spPr>
          <a:xfrm>
            <a:off x="10347297" y="6323927"/>
            <a:ext cx="1693628" cy="471796"/>
          </a:xfrm>
          <a:prstGeom prst="rect">
            <a:avLst/>
          </a:prstGeom>
        </p:spPr>
      </p:pic>
      <p:sp>
        <p:nvSpPr>
          <p:cNvPr id="16" name="矩形 15"/>
          <p:cNvSpPr/>
          <p:nvPr/>
        </p:nvSpPr>
        <p:spPr>
          <a:xfrm>
            <a:off x="80939" y="4778936"/>
            <a:ext cx="4134465" cy="307777"/>
          </a:xfrm>
          <a:prstGeom prst="rect">
            <a:avLst/>
          </a:prstGeom>
        </p:spPr>
        <p:txBody>
          <a:bodyPr wrap="none">
            <a:spAutoFit/>
          </a:bodyPr>
          <a:lstStyle/>
          <a:p>
            <a:r>
              <a:rPr lang="zh-CN" altLang="en-US" sz="1400" b="1" dirty="0" smtClean="0">
                <a:solidFill>
                  <a:srgbClr val="0070C0"/>
                </a:solidFill>
                <a:latin typeface="微软雅黑" panose="020B0503020204020204" pitchFamily="34" charset="-122"/>
                <a:ea typeface="微软雅黑" panose="020B0503020204020204" pitchFamily="34" charset="-122"/>
              </a:rPr>
              <a:t>马克思是顶天立地的伟人，也是有血有肉的常人。</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graphicFrame>
        <p:nvGraphicFramePr>
          <p:cNvPr id="29" name="图示 28"/>
          <p:cNvGraphicFramePr/>
          <p:nvPr/>
        </p:nvGraphicFramePr>
        <p:xfrm>
          <a:off x="4721948" y="2916956"/>
          <a:ext cx="6727931" cy="1908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 name="图片 30"/>
          <p:cNvPicPr>
            <a:picLocks noChangeAspect="1"/>
          </p:cNvPicPr>
          <p:nvPr/>
        </p:nvPicPr>
        <p:blipFill>
          <a:blip r:embed="rId8"/>
          <a:stretch>
            <a:fillRect/>
          </a:stretch>
        </p:blipFill>
        <p:spPr>
          <a:xfrm>
            <a:off x="5328770" y="1862711"/>
            <a:ext cx="5514286" cy="609524"/>
          </a:xfrm>
          <a:prstGeom prst="rect">
            <a:avLst/>
          </a:prstGeom>
        </p:spPr>
      </p:pic>
      <p:pic>
        <p:nvPicPr>
          <p:cNvPr id="33" name="图片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2230657"/>
            <a:ext cx="4192958" cy="1833655"/>
          </a:xfrm>
          <a:prstGeom prst="rect">
            <a:avLst/>
          </a:prstGeom>
        </p:spPr>
      </p:pic>
      <p:sp>
        <p:nvSpPr>
          <p:cNvPr id="34" name="矩形 33"/>
          <p:cNvSpPr/>
          <p:nvPr/>
        </p:nvSpPr>
        <p:spPr>
          <a:xfrm>
            <a:off x="1835853" y="3572950"/>
            <a:ext cx="1486304" cy="307777"/>
          </a:xfrm>
          <a:prstGeom prst="rect">
            <a:avLst/>
          </a:prstGeom>
          <a:noFill/>
          <a:effectLst>
            <a:softEdge rad="241300"/>
          </a:effectLst>
        </p:spPr>
        <p:txBody>
          <a:bodyPr wrap="none" lIns="91440" tIns="45720" rIns="91440" bIns="45720">
            <a:spAutoFit/>
          </a:bodyPr>
          <a:lstStyle/>
          <a:p>
            <a:pPr algn="ctr"/>
            <a:r>
              <a:rPr lang="zh-CN" altLang="en-US" sz="1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华文彩云" panose="02010800040101010101" pitchFamily="2" charset="-122"/>
                <a:ea typeface="华文彩云" panose="02010800040101010101" pitchFamily="2" charset="-122"/>
              </a:rPr>
              <a:t>千年第一思想家</a:t>
            </a:r>
            <a:endParaRPr lang="zh-CN" altLang="en-US" sz="1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a:blip r:embed="rId1" cstate="print">
            <a:extLst>
              <a:ext uri="{BEBA8EAE-BF5A-486C-A8C5-ECC9F3942E4B}">
                <a14:imgProps xmlns:a14="http://schemas.microsoft.com/office/drawing/2010/main">
                  <a14:imgLayer r:embed="rId2">
                    <a14:imgEffect>
                      <a14:artisticPencilSketch/>
                    </a14:imgEffect>
                  </a14:imgLayer>
                </a14:imgProps>
              </a:ext>
            </a:extLst>
          </a:blip>
          <a:stretch>
            <a:fillRect/>
          </a:stretch>
        </p:blipFill>
        <p:spPr>
          <a:xfrm>
            <a:off x="166977" y="512794"/>
            <a:ext cx="1693628" cy="471796"/>
          </a:xfrm>
          <a:prstGeom prst="rect">
            <a:avLst/>
          </a:prstGeom>
        </p:spPr>
      </p:pic>
      <p:sp>
        <p:nvSpPr>
          <p:cNvPr id="48" name="矩形 47"/>
          <p:cNvSpPr/>
          <p:nvPr/>
        </p:nvSpPr>
        <p:spPr>
          <a:xfrm>
            <a:off x="0" y="544663"/>
            <a:ext cx="166977" cy="385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734575" y="544663"/>
            <a:ext cx="9456088" cy="385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p:cNvPicPr>
            <a:picLocks noChangeAspect="1"/>
          </p:cNvPicPr>
          <p:nvPr/>
        </p:nvPicPr>
        <p:blipFill>
          <a:blip r:embed="rId3" cstate="print"/>
          <a:stretch>
            <a:fillRect/>
          </a:stretch>
        </p:blipFill>
        <p:spPr>
          <a:xfrm>
            <a:off x="0" y="6386204"/>
            <a:ext cx="1693628" cy="471796"/>
          </a:xfrm>
          <a:prstGeom prst="rect">
            <a:avLst/>
          </a:prstGeom>
        </p:spPr>
      </p:pic>
      <p:sp>
        <p:nvSpPr>
          <p:cNvPr id="57" name="文本框 56"/>
          <p:cNvSpPr txBox="1"/>
          <p:nvPr/>
        </p:nvSpPr>
        <p:spPr>
          <a:xfrm>
            <a:off x="846814" y="532735"/>
            <a:ext cx="2136585" cy="400110"/>
          </a:xfrm>
          <a:prstGeom prst="rect">
            <a:avLst/>
          </a:prstGeom>
          <a:noFill/>
        </p:spPr>
        <p:txBody>
          <a:bodyPr wrap="square" rtlCol="0">
            <a:spAutoFit/>
          </a:bodyPr>
          <a:lstStyle/>
          <a:p>
            <a:r>
              <a:rPr lang="zh-CN" altLang="en-US" sz="2000" dirty="0" smtClean="0">
                <a:solidFill>
                  <a:srgbClr val="7030A0"/>
                </a:solidFill>
                <a:latin typeface="微软雅黑" panose="020B0503020204020204" pitchFamily="34" charset="-122"/>
                <a:ea typeface="微软雅黑" panose="020B0503020204020204" pitchFamily="34" charset="-122"/>
              </a:rPr>
              <a:t>马克思主义专题</a:t>
            </a:r>
            <a:endParaRPr lang="zh-CN" altLang="en-US" sz="2000" dirty="0">
              <a:solidFill>
                <a:srgbClr val="7030A0"/>
              </a:solidFill>
              <a:latin typeface="微软雅黑" panose="020B0503020204020204" pitchFamily="34" charset="-122"/>
              <a:ea typeface="微软雅黑" panose="020B0503020204020204" pitchFamily="34" charset="-122"/>
            </a:endParaRPr>
          </a:p>
        </p:txBody>
      </p:sp>
      <p:graphicFrame>
        <p:nvGraphicFramePr>
          <p:cNvPr id="10" name="图示 9"/>
          <p:cNvGraphicFramePr/>
          <p:nvPr/>
        </p:nvGraphicFramePr>
        <p:xfrm>
          <a:off x="3866173" y="2214323"/>
          <a:ext cx="7504192" cy="34747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图片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2921204"/>
            <a:ext cx="3658200" cy="2060958"/>
          </a:xfrm>
          <a:prstGeom prst="rect">
            <a:avLst/>
          </a:prstGeom>
        </p:spPr>
      </p:pic>
      <p:pic>
        <p:nvPicPr>
          <p:cNvPr id="12" name="图片 11"/>
          <p:cNvPicPr>
            <a:picLocks noChangeAspect="1"/>
          </p:cNvPicPr>
          <p:nvPr/>
        </p:nvPicPr>
        <p:blipFill>
          <a:blip r:embed="rId10"/>
          <a:stretch>
            <a:fillRect/>
          </a:stretch>
        </p:blipFill>
        <p:spPr>
          <a:xfrm>
            <a:off x="4837316" y="1476745"/>
            <a:ext cx="5561905" cy="628571"/>
          </a:xfrm>
          <a:prstGeom prst="rect">
            <a:avLst/>
          </a:prstGeom>
        </p:spPr>
      </p:pic>
      <p:grpSp>
        <p:nvGrpSpPr>
          <p:cNvPr id="23" name="组合 22"/>
          <p:cNvGrpSpPr/>
          <p:nvPr/>
        </p:nvGrpSpPr>
        <p:grpSpPr>
          <a:xfrm>
            <a:off x="2583307" y="5746008"/>
            <a:ext cx="9608693" cy="675861"/>
            <a:chOff x="425996" y="5535655"/>
            <a:chExt cx="9608693" cy="675861"/>
          </a:xfrm>
        </p:grpSpPr>
        <p:grpSp>
          <p:nvGrpSpPr>
            <p:cNvPr id="21" name="组合 20"/>
            <p:cNvGrpSpPr/>
            <p:nvPr/>
          </p:nvGrpSpPr>
          <p:grpSpPr>
            <a:xfrm>
              <a:off x="1829100" y="5535655"/>
              <a:ext cx="605958" cy="652008"/>
              <a:chOff x="2727888" y="5472044"/>
              <a:chExt cx="605958" cy="652008"/>
            </a:xfrm>
          </p:grpSpPr>
          <p:sp>
            <p:nvSpPr>
              <p:cNvPr id="13" name="矩形 12"/>
              <p:cNvSpPr/>
              <p:nvPr/>
            </p:nvSpPr>
            <p:spPr>
              <a:xfrm>
                <a:off x="2734575" y="5472045"/>
                <a:ext cx="599271" cy="6520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2741944" y="5798048"/>
                <a:ext cx="576000" cy="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029944" y="5472044"/>
                <a:ext cx="0" cy="64800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727888" y="5503656"/>
                <a:ext cx="5950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C00000"/>
                    </a:solidFill>
                    <a:latin typeface="华文新魏" panose="02010800040101010101" pitchFamily="2" charset="-122"/>
                    <a:ea typeface="华文新魏" panose="02010800040101010101" pitchFamily="2" charset="-122"/>
                  </a:rPr>
                  <a:t>思</a:t>
                </a:r>
                <a:endParaRPr lang="zh-CN" altLang="en-US" sz="3200" b="1" dirty="0">
                  <a:solidFill>
                    <a:srgbClr val="C00000"/>
                  </a:solidFill>
                  <a:latin typeface="华文新魏" panose="02010800040101010101" pitchFamily="2" charset="-122"/>
                  <a:ea typeface="华文新魏" panose="02010800040101010101" pitchFamily="2" charset="-122"/>
                </a:endParaRPr>
              </a:p>
            </p:txBody>
          </p:sp>
        </p:grpSp>
        <p:grpSp>
          <p:nvGrpSpPr>
            <p:cNvPr id="28" name="组合 27"/>
            <p:cNvGrpSpPr/>
            <p:nvPr/>
          </p:nvGrpSpPr>
          <p:grpSpPr>
            <a:xfrm>
              <a:off x="2512912" y="5535655"/>
              <a:ext cx="605958" cy="652008"/>
              <a:chOff x="2727888" y="5472044"/>
              <a:chExt cx="605958" cy="652008"/>
            </a:xfrm>
          </p:grpSpPr>
          <p:sp>
            <p:nvSpPr>
              <p:cNvPr id="29" name="矩形 28"/>
              <p:cNvSpPr/>
              <p:nvPr/>
            </p:nvSpPr>
            <p:spPr>
              <a:xfrm>
                <a:off x="2734575" y="5472045"/>
                <a:ext cx="599271" cy="6520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2741944" y="5798048"/>
                <a:ext cx="576000" cy="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029944" y="5472044"/>
                <a:ext cx="0" cy="64800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727888" y="5503656"/>
                <a:ext cx="5950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C00000"/>
                    </a:solidFill>
                    <a:latin typeface="华文新魏" panose="02010800040101010101" pitchFamily="2" charset="-122"/>
                    <a:ea typeface="华文新魏" panose="02010800040101010101" pitchFamily="2" charset="-122"/>
                  </a:rPr>
                  <a:t>主</a:t>
                </a:r>
                <a:endParaRPr lang="zh-CN" altLang="en-US" sz="3200" b="1" dirty="0">
                  <a:solidFill>
                    <a:srgbClr val="C00000"/>
                  </a:solidFill>
                  <a:latin typeface="华文新魏" panose="02010800040101010101" pitchFamily="2" charset="-122"/>
                  <a:ea typeface="华文新魏" panose="02010800040101010101" pitchFamily="2" charset="-122"/>
                </a:endParaRPr>
              </a:p>
            </p:txBody>
          </p:sp>
        </p:grpSp>
        <p:grpSp>
          <p:nvGrpSpPr>
            <p:cNvPr id="33" name="组合 32"/>
            <p:cNvGrpSpPr/>
            <p:nvPr/>
          </p:nvGrpSpPr>
          <p:grpSpPr>
            <a:xfrm>
              <a:off x="3196724" y="5543606"/>
              <a:ext cx="605958" cy="652008"/>
              <a:chOff x="2727888" y="5472044"/>
              <a:chExt cx="605958" cy="652008"/>
            </a:xfrm>
          </p:grpSpPr>
          <p:sp>
            <p:nvSpPr>
              <p:cNvPr id="34" name="矩形 33"/>
              <p:cNvSpPr/>
              <p:nvPr/>
            </p:nvSpPr>
            <p:spPr>
              <a:xfrm>
                <a:off x="2734575" y="5472045"/>
                <a:ext cx="599271" cy="6520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p:nvPr/>
            </p:nvCxnSpPr>
            <p:spPr>
              <a:xfrm>
                <a:off x="2741944" y="5798048"/>
                <a:ext cx="576000" cy="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029944" y="5472044"/>
                <a:ext cx="0" cy="64800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2727888" y="5503656"/>
                <a:ext cx="5950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C00000"/>
                    </a:solidFill>
                    <a:latin typeface="华文新魏" panose="02010800040101010101" pitchFamily="2" charset="-122"/>
                    <a:ea typeface="华文新魏" panose="02010800040101010101" pitchFamily="2" charset="-122"/>
                  </a:rPr>
                  <a:t>义</a:t>
                </a:r>
                <a:endParaRPr lang="zh-CN" altLang="en-US" sz="3200" b="1" dirty="0">
                  <a:solidFill>
                    <a:srgbClr val="C00000"/>
                  </a:solidFill>
                  <a:latin typeface="华文新魏" panose="02010800040101010101" pitchFamily="2" charset="-122"/>
                  <a:ea typeface="华文新魏" panose="02010800040101010101" pitchFamily="2" charset="-122"/>
                </a:endParaRPr>
              </a:p>
            </p:txBody>
          </p:sp>
        </p:grpSp>
        <p:grpSp>
          <p:nvGrpSpPr>
            <p:cNvPr id="38" name="组合 37"/>
            <p:cNvGrpSpPr/>
            <p:nvPr/>
          </p:nvGrpSpPr>
          <p:grpSpPr>
            <a:xfrm>
              <a:off x="3880536" y="5543606"/>
              <a:ext cx="605958" cy="652008"/>
              <a:chOff x="2727888" y="5472044"/>
              <a:chExt cx="605958" cy="652008"/>
            </a:xfrm>
          </p:grpSpPr>
          <p:sp>
            <p:nvSpPr>
              <p:cNvPr id="39" name="矩形 38"/>
              <p:cNvSpPr/>
              <p:nvPr/>
            </p:nvSpPr>
            <p:spPr>
              <a:xfrm>
                <a:off x="2734575" y="5472045"/>
                <a:ext cx="599271" cy="6520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2741944" y="5798048"/>
                <a:ext cx="576000" cy="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029944" y="5472044"/>
                <a:ext cx="0" cy="64800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2727888" y="5503656"/>
                <a:ext cx="5950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C00000"/>
                    </a:solidFill>
                    <a:latin typeface="华文新魏" panose="02010800040101010101" pitchFamily="2" charset="-122"/>
                    <a:ea typeface="华文新魏" panose="02010800040101010101" pitchFamily="2" charset="-122"/>
                  </a:rPr>
                  <a:t>深</a:t>
                </a:r>
                <a:endParaRPr lang="zh-CN" altLang="en-US" sz="3200" b="1" dirty="0">
                  <a:solidFill>
                    <a:srgbClr val="C00000"/>
                  </a:solidFill>
                  <a:latin typeface="华文新魏" panose="02010800040101010101" pitchFamily="2" charset="-122"/>
                  <a:ea typeface="华文新魏" panose="02010800040101010101" pitchFamily="2" charset="-122"/>
                </a:endParaRPr>
              </a:p>
            </p:txBody>
          </p:sp>
        </p:grpSp>
        <p:grpSp>
          <p:nvGrpSpPr>
            <p:cNvPr id="43" name="组合 42"/>
            <p:cNvGrpSpPr/>
            <p:nvPr/>
          </p:nvGrpSpPr>
          <p:grpSpPr>
            <a:xfrm>
              <a:off x="4635910" y="5543606"/>
              <a:ext cx="605958" cy="652008"/>
              <a:chOff x="2727888" y="5472044"/>
              <a:chExt cx="605958" cy="652008"/>
            </a:xfrm>
          </p:grpSpPr>
          <p:sp>
            <p:nvSpPr>
              <p:cNvPr id="44" name="矩形 43"/>
              <p:cNvSpPr/>
              <p:nvPr/>
            </p:nvSpPr>
            <p:spPr>
              <a:xfrm>
                <a:off x="2734575" y="5472045"/>
                <a:ext cx="599271" cy="6520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p:nvCxnSpPr>
            <p:spPr>
              <a:xfrm>
                <a:off x="2741944" y="5798048"/>
                <a:ext cx="576000" cy="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029944" y="5472044"/>
                <a:ext cx="0" cy="64800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2727888" y="5503656"/>
                <a:ext cx="5950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C00000"/>
                    </a:solidFill>
                    <a:latin typeface="华文新魏" panose="02010800040101010101" pitchFamily="2" charset="-122"/>
                    <a:ea typeface="华文新魏" panose="02010800040101010101" pitchFamily="2" charset="-122"/>
                  </a:rPr>
                  <a:t>刻</a:t>
                </a:r>
                <a:endParaRPr lang="zh-CN" altLang="en-US" sz="3200" b="1" dirty="0">
                  <a:solidFill>
                    <a:srgbClr val="C00000"/>
                  </a:solidFill>
                  <a:latin typeface="华文新魏" panose="02010800040101010101" pitchFamily="2" charset="-122"/>
                  <a:ea typeface="华文新魏" panose="02010800040101010101" pitchFamily="2" charset="-122"/>
                </a:endParaRPr>
              </a:p>
            </p:txBody>
          </p:sp>
        </p:grpSp>
        <p:grpSp>
          <p:nvGrpSpPr>
            <p:cNvPr id="50" name="组合 49"/>
            <p:cNvGrpSpPr/>
            <p:nvPr/>
          </p:nvGrpSpPr>
          <p:grpSpPr>
            <a:xfrm>
              <a:off x="5319722" y="5543606"/>
              <a:ext cx="605958" cy="652008"/>
              <a:chOff x="2727888" y="5472044"/>
              <a:chExt cx="605958" cy="652008"/>
            </a:xfrm>
          </p:grpSpPr>
          <p:sp>
            <p:nvSpPr>
              <p:cNvPr id="51" name="矩形 50"/>
              <p:cNvSpPr/>
              <p:nvPr/>
            </p:nvSpPr>
            <p:spPr>
              <a:xfrm>
                <a:off x="2734575" y="5472045"/>
                <a:ext cx="599271" cy="6520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p:nvCxnSpPr>
            <p:spPr>
              <a:xfrm>
                <a:off x="2741944" y="5798048"/>
                <a:ext cx="576000" cy="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029944" y="5472044"/>
                <a:ext cx="0" cy="64800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2727888" y="5503656"/>
                <a:ext cx="5950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C00000"/>
                    </a:solidFill>
                    <a:latin typeface="华文新魏" panose="02010800040101010101" pitchFamily="2" charset="-122"/>
                    <a:ea typeface="华文新魏" panose="02010800040101010101" pitchFamily="2" charset="-122"/>
                  </a:rPr>
                  <a:t>改</a:t>
                </a:r>
                <a:endParaRPr lang="zh-CN" altLang="en-US" sz="3200" b="1" dirty="0">
                  <a:solidFill>
                    <a:srgbClr val="C00000"/>
                  </a:solidFill>
                  <a:latin typeface="华文新魏" panose="02010800040101010101" pitchFamily="2" charset="-122"/>
                  <a:ea typeface="华文新魏" panose="02010800040101010101" pitchFamily="2" charset="-122"/>
                </a:endParaRPr>
              </a:p>
            </p:txBody>
          </p:sp>
        </p:grpSp>
        <p:grpSp>
          <p:nvGrpSpPr>
            <p:cNvPr id="55" name="组合 54"/>
            <p:cNvGrpSpPr/>
            <p:nvPr/>
          </p:nvGrpSpPr>
          <p:grpSpPr>
            <a:xfrm>
              <a:off x="6003534" y="5551557"/>
              <a:ext cx="605958" cy="652008"/>
              <a:chOff x="2727888" y="5472044"/>
              <a:chExt cx="605958" cy="652008"/>
            </a:xfrm>
          </p:grpSpPr>
          <p:sp>
            <p:nvSpPr>
              <p:cNvPr id="58" name="矩形 57"/>
              <p:cNvSpPr/>
              <p:nvPr/>
            </p:nvSpPr>
            <p:spPr>
              <a:xfrm>
                <a:off x="2734575" y="5472045"/>
                <a:ext cx="599271" cy="6520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连接符 59"/>
              <p:cNvCxnSpPr/>
              <p:nvPr/>
            </p:nvCxnSpPr>
            <p:spPr>
              <a:xfrm>
                <a:off x="2741944" y="5798048"/>
                <a:ext cx="576000" cy="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029944" y="5472044"/>
                <a:ext cx="0" cy="64800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2727888" y="5503656"/>
                <a:ext cx="5950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C00000"/>
                    </a:solidFill>
                    <a:latin typeface="华文新魏" panose="02010800040101010101" pitchFamily="2" charset="-122"/>
                    <a:ea typeface="华文新魏" panose="02010800040101010101" pitchFamily="2" charset="-122"/>
                  </a:rPr>
                  <a:t>变</a:t>
                </a:r>
                <a:endParaRPr lang="zh-CN" altLang="en-US" sz="3200" b="1" dirty="0">
                  <a:solidFill>
                    <a:srgbClr val="C00000"/>
                  </a:solidFill>
                  <a:latin typeface="华文新魏" panose="02010800040101010101" pitchFamily="2" charset="-122"/>
                  <a:ea typeface="华文新魏" panose="02010800040101010101" pitchFamily="2" charset="-122"/>
                </a:endParaRPr>
              </a:p>
            </p:txBody>
          </p:sp>
        </p:grpSp>
        <p:grpSp>
          <p:nvGrpSpPr>
            <p:cNvPr id="63" name="组合 62"/>
            <p:cNvGrpSpPr/>
            <p:nvPr/>
          </p:nvGrpSpPr>
          <p:grpSpPr>
            <a:xfrm>
              <a:off x="6687346" y="5551557"/>
              <a:ext cx="605958" cy="652008"/>
              <a:chOff x="2727888" y="5472044"/>
              <a:chExt cx="605958" cy="652008"/>
            </a:xfrm>
          </p:grpSpPr>
          <p:sp>
            <p:nvSpPr>
              <p:cNvPr id="64" name="矩形 63"/>
              <p:cNvSpPr/>
              <p:nvPr/>
            </p:nvSpPr>
            <p:spPr>
              <a:xfrm>
                <a:off x="2734575" y="5472045"/>
                <a:ext cx="599271" cy="6520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p:cNvCxnSpPr/>
              <p:nvPr/>
            </p:nvCxnSpPr>
            <p:spPr>
              <a:xfrm>
                <a:off x="2741944" y="5798048"/>
                <a:ext cx="576000" cy="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3029944" y="5472044"/>
                <a:ext cx="0" cy="64800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2727888" y="5503656"/>
                <a:ext cx="5950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C00000"/>
                    </a:solidFill>
                    <a:latin typeface="华文新魏" panose="02010800040101010101" pitchFamily="2" charset="-122"/>
                    <a:ea typeface="华文新魏" panose="02010800040101010101" pitchFamily="2" charset="-122"/>
                  </a:rPr>
                  <a:t>世</a:t>
                </a:r>
                <a:endParaRPr lang="zh-CN" altLang="en-US" sz="3200" b="1" dirty="0">
                  <a:solidFill>
                    <a:srgbClr val="C00000"/>
                  </a:solidFill>
                  <a:latin typeface="华文新魏" panose="02010800040101010101" pitchFamily="2" charset="-122"/>
                  <a:ea typeface="华文新魏" panose="02010800040101010101" pitchFamily="2" charset="-122"/>
                </a:endParaRPr>
              </a:p>
            </p:txBody>
          </p:sp>
        </p:grpSp>
        <p:grpSp>
          <p:nvGrpSpPr>
            <p:cNvPr id="68" name="组合 67"/>
            <p:cNvGrpSpPr/>
            <p:nvPr/>
          </p:nvGrpSpPr>
          <p:grpSpPr>
            <a:xfrm>
              <a:off x="7377295" y="5551557"/>
              <a:ext cx="605958" cy="652008"/>
              <a:chOff x="2727888" y="5472044"/>
              <a:chExt cx="605958" cy="652008"/>
            </a:xfrm>
          </p:grpSpPr>
          <p:sp>
            <p:nvSpPr>
              <p:cNvPr id="69" name="矩形 68"/>
              <p:cNvSpPr/>
              <p:nvPr/>
            </p:nvSpPr>
            <p:spPr>
              <a:xfrm>
                <a:off x="2734575" y="5472045"/>
                <a:ext cx="599271" cy="6520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2741944" y="5798048"/>
                <a:ext cx="576000" cy="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3029944" y="5472044"/>
                <a:ext cx="0" cy="64800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2727888" y="5503656"/>
                <a:ext cx="5950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C00000"/>
                    </a:solidFill>
                    <a:latin typeface="华文新魏" panose="02010800040101010101" pitchFamily="2" charset="-122"/>
                    <a:ea typeface="华文新魏" panose="02010800040101010101" pitchFamily="2" charset="-122"/>
                  </a:rPr>
                  <a:t>界</a:t>
                </a:r>
                <a:endParaRPr lang="zh-CN" altLang="en-US" sz="3200" b="1" dirty="0">
                  <a:solidFill>
                    <a:srgbClr val="C00000"/>
                  </a:solidFill>
                  <a:latin typeface="华文新魏" panose="02010800040101010101" pitchFamily="2" charset="-122"/>
                  <a:ea typeface="华文新魏" panose="02010800040101010101" pitchFamily="2" charset="-122"/>
                </a:endParaRPr>
              </a:p>
            </p:txBody>
          </p:sp>
        </p:grpSp>
        <p:grpSp>
          <p:nvGrpSpPr>
            <p:cNvPr id="73" name="组合 72"/>
            <p:cNvGrpSpPr/>
            <p:nvPr/>
          </p:nvGrpSpPr>
          <p:grpSpPr>
            <a:xfrm>
              <a:off x="8061107" y="5551557"/>
              <a:ext cx="605958" cy="652008"/>
              <a:chOff x="2727888" y="5472044"/>
              <a:chExt cx="605958" cy="652008"/>
            </a:xfrm>
          </p:grpSpPr>
          <p:sp>
            <p:nvSpPr>
              <p:cNvPr id="74" name="矩形 73"/>
              <p:cNvSpPr/>
              <p:nvPr/>
            </p:nvSpPr>
            <p:spPr>
              <a:xfrm>
                <a:off x="2734575" y="5472045"/>
                <a:ext cx="599271" cy="6520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连接符 74"/>
              <p:cNvCxnSpPr/>
              <p:nvPr/>
            </p:nvCxnSpPr>
            <p:spPr>
              <a:xfrm>
                <a:off x="2741944" y="5798048"/>
                <a:ext cx="576000" cy="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3029944" y="5472044"/>
                <a:ext cx="0" cy="64800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2727888" y="5503656"/>
                <a:ext cx="5950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C00000"/>
                    </a:solidFill>
                    <a:latin typeface="华文新魏" panose="02010800040101010101" pitchFamily="2" charset="-122"/>
                    <a:ea typeface="华文新魏" panose="02010800040101010101" pitchFamily="2" charset="-122"/>
                  </a:rPr>
                  <a:t>与</a:t>
                </a:r>
                <a:endParaRPr lang="zh-CN" altLang="en-US" sz="3200" b="1" dirty="0">
                  <a:solidFill>
                    <a:srgbClr val="C00000"/>
                  </a:solidFill>
                  <a:latin typeface="华文新魏" panose="02010800040101010101" pitchFamily="2" charset="-122"/>
                  <a:ea typeface="华文新魏" panose="02010800040101010101" pitchFamily="2" charset="-122"/>
                </a:endParaRPr>
              </a:p>
            </p:txBody>
          </p:sp>
        </p:grpSp>
        <p:grpSp>
          <p:nvGrpSpPr>
            <p:cNvPr id="78" name="组合 77"/>
            <p:cNvGrpSpPr/>
            <p:nvPr/>
          </p:nvGrpSpPr>
          <p:grpSpPr>
            <a:xfrm>
              <a:off x="8744919" y="5559508"/>
              <a:ext cx="605958" cy="652008"/>
              <a:chOff x="2727888" y="5472044"/>
              <a:chExt cx="605958" cy="652008"/>
            </a:xfrm>
          </p:grpSpPr>
          <p:sp>
            <p:nvSpPr>
              <p:cNvPr id="79" name="矩形 78"/>
              <p:cNvSpPr/>
              <p:nvPr/>
            </p:nvSpPr>
            <p:spPr>
              <a:xfrm>
                <a:off x="2734575" y="5472045"/>
                <a:ext cx="599271" cy="6520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0" name="直接连接符 79"/>
              <p:cNvCxnSpPr/>
              <p:nvPr/>
            </p:nvCxnSpPr>
            <p:spPr>
              <a:xfrm>
                <a:off x="2741944" y="5798048"/>
                <a:ext cx="576000" cy="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029944" y="5472044"/>
                <a:ext cx="0" cy="64800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2727888" y="5503656"/>
                <a:ext cx="5950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C00000"/>
                    </a:solidFill>
                    <a:latin typeface="华文新魏" panose="02010800040101010101" pitchFamily="2" charset="-122"/>
                    <a:ea typeface="华文新魏" panose="02010800040101010101" pitchFamily="2" charset="-122"/>
                  </a:rPr>
                  <a:t>中</a:t>
                </a:r>
                <a:endParaRPr lang="zh-CN" altLang="en-US" sz="3200" b="1" dirty="0">
                  <a:solidFill>
                    <a:srgbClr val="C00000"/>
                  </a:solidFill>
                  <a:latin typeface="华文新魏" panose="02010800040101010101" pitchFamily="2" charset="-122"/>
                  <a:ea typeface="华文新魏" panose="02010800040101010101" pitchFamily="2" charset="-122"/>
                </a:endParaRPr>
              </a:p>
            </p:txBody>
          </p:sp>
        </p:grpSp>
        <p:grpSp>
          <p:nvGrpSpPr>
            <p:cNvPr id="83" name="组合 82"/>
            <p:cNvGrpSpPr/>
            <p:nvPr/>
          </p:nvGrpSpPr>
          <p:grpSpPr>
            <a:xfrm>
              <a:off x="9428731" y="5559508"/>
              <a:ext cx="605958" cy="652008"/>
              <a:chOff x="2727888" y="5472044"/>
              <a:chExt cx="605958" cy="652008"/>
            </a:xfrm>
          </p:grpSpPr>
          <p:sp>
            <p:nvSpPr>
              <p:cNvPr id="84" name="矩形 83"/>
              <p:cNvSpPr/>
              <p:nvPr/>
            </p:nvSpPr>
            <p:spPr>
              <a:xfrm>
                <a:off x="2734575" y="5472045"/>
                <a:ext cx="599271" cy="6520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连接符 84"/>
              <p:cNvCxnSpPr/>
              <p:nvPr/>
            </p:nvCxnSpPr>
            <p:spPr>
              <a:xfrm>
                <a:off x="2741944" y="5798048"/>
                <a:ext cx="576000" cy="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3029944" y="5472044"/>
                <a:ext cx="0" cy="64800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2727888" y="5503656"/>
                <a:ext cx="5950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C00000"/>
                    </a:solidFill>
                    <a:latin typeface="华文新魏" panose="02010800040101010101" pitchFamily="2" charset="-122"/>
                    <a:ea typeface="华文新魏" panose="02010800040101010101" pitchFamily="2" charset="-122"/>
                  </a:rPr>
                  <a:t>国</a:t>
                </a:r>
                <a:endParaRPr lang="zh-CN" altLang="en-US" sz="3200" b="1" dirty="0">
                  <a:solidFill>
                    <a:srgbClr val="C00000"/>
                  </a:solidFill>
                  <a:latin typeface="华文新魏" panose="02010800040101010101" pitchFamily="2" charset="-122"/>
                  <a:ea typeface="华文新魏" panose="02010800040101010101" pitchFamily="2" charset="-122"/>
                </a:endParaRPr>
              </a:p>
            </p:txBody>
          </p:sp>
        </p:grpSp>
        <p:grpSp>
          <p:nvGrpSpPr>
            <p:cNvPr id="88" name="组合 87"/>
            <p:cNvGrpSpPr/>
            <p:nvPr/>
          </p:nvGrpSpPr>
          <p:grpSpPr>
            <a:xfrm>
              <a:off x="425996" y="5539598"/>
              <a:ext cx="605958" cy="652008"/>
              <a:chOff x="2727888" y="5472044"/>
              <a:chExt cx="605958" cy="652008"/>
            </a:xfrm>
          </p:grpSpPr>
          <p:sp>
            <p:nvSpPr>
              <p:cNvPr id="89" name="矩形 88"/>
              <p:cNvSpPr/>
              <p:nvPr/>
            </p:nvSpPr>
            <p:spPr>
              <a:xfrm>
                <a:off x="2734575" y="5472045"/>
                <a:ext cx="599271" cy="6520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2741944" y="5798048"/>
                <a:ext cx="576000" cy="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3029944" y="5472044"/>
                <a:ext cx="0" cy="64800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2727888" y="5503656"/>
                <a:ext cx="5950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C00000"/>
                    </a:solidFill>
                    <a:latin typeface="华文新魏" panose="02010800040101010101" pitchFamily="2" charset="-122"/>
                    <a:ea typeface="华文新魏" panose="02010800040101010101" pitchFamily="2" charset="-122"/>
                  </a:rPr>
                  <a:t>马</a:t>
                </a:r>
                <a:endParaRPr lang="zh-CN" altLang="en-US" sz="3200" b="1" dirty="0">
                  <a:solidFill>
                    <a:srgbClr val="C00000"/>
                  </a:solidFill>
                  <a:latin typeface="华文新魏" panose="02010800040101010101" pitchFamily="2" charset="-122"/>
                  <a:ea typeface="华文新魏" panose="02010800040101010101" pitchFamily="2" charset="-122"/>
                </a:endParaRPr>
              </a:p>
            </p:txBody>
          </p:sp>
        </p:grpSp>
        <p:grpSp>
          <p:nvGrpSpPr>
            <p:cNvPr id="93" name="组合 92"/>
            <p:cNvGrpSpPr/>
            <p:nvPr/>
          </p:nvGrpSpPr>
          <p:grpSpPr>
            <a:xfrm>
              <a:off x="1109808" y="5539598"/>
              <a:ext cx="605958" cy="652008"/>
              <a:chOff x="2727888" y="5472044"/>
              <a:chExt cx="605958" cy="652008"/>
            </a:xfrm>
          </p:grpSpPr>
          <p:sp>
            <p:nvSpPr>
              <p:cNvPr id="94" name="矩形 93"/>
              <p:cNvSpPr/>
              <p:nvPr/>
            </p:nvSpPr>
            <p:spPr>
              <a:xfrm>
                <a:off x="2734575" y="5472045"/>
                <a:ext cx="599271" cy="6520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5" name="直接连接符 94"/>
              <p:cNvCxnSpPr/>
              <p:nvPr/>
            </p:nvCxnSpPr>
            <p:spPr>
              <a:xfrm>
                <a:off x="2741944" y="5798048"/>
                <a:ext cx="576000" cy="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029944" y="5472044"/>
                <a:ext cx="0" cy="648000"/>
              </a:xfrm>
              <a:prstGeom prst="lin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2727888" y="5503656"/>
                <a:ext cx="5950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C00000"/>
                    </a:solidFill>
                    <a:latin typeface="华文新魏" panose="02010800040101010101" pitchFamily="2" charset="-122"/>
                    <a:ea typeface="华文新魏" panose="02010800040101010101" pitchFamily="2" charset="-122"/>
                  </a:rPr>
                  <a:t>克</a:t>
                </a:r>
                <a:endParaRPr lang="zh-CN" altLang="en-US" sz="3200" b="1" dirty="0">
                  <a:solidFill>
                    <a:srgbClr val="C00000"/>
                  </a:solidFill>
                  <a:latin typeface="华文新魏" panose="02010800040101010101" pitchFamily="2" charset="-122"/>
                  <a:ea typeface="华文新魏" panose="02010800040101010101" pitchFamily="2" charset="-122"/>
                </a:endParaRPr>
              </a:p>
            </p:txBody>
          </p:sp>
        </p:grpSp>
      </p:grpSp>
      <p:sp>
        <p:nvSpPr>
          <p:cNvPr id="98" name="文本框 97"/>
          <p:cNvSpPr txBox="1"/>
          <p:nvPr/>
        </p:nvSpPr>
        <p:spPr>
          <a:xfrm>
            <a:off x="10295934" y="610192"/>
            <a:ext cx="1900362" cy="276999"/>
          </a:xfrm>
          <a:prstGeom prst="rect">
            <a:avLst/>
          </a:prstGeom>
          <a:noFill/>
        </p:spPr>
        <p:txBody>
          <a:bodyPr wrap="square" rtlCol="0">
            <a:spAutoFit/>
          </a:bodyPr>
          <a:lstStyle/>
          <a:p>
            <a:r>
              <a:rPr lang="zh-CN" altLang="en-US" sz="1200" b="1" dirty="0" smtClean="0">
                <a:solidFill>
                  <a:srgbClr val="7030A0"/>
                </a:solidFill>
                <a:latin typeface="华文彩云" panose="02010800040101010101" pitchFamily="2" charset="-122"/>
                <a:ea typeface="华文彩云" panose="02010800040101010101" pitchFamily="2" charset="-122"/>
              </a:rPr>
              <a:t>党课、中心组、职工学习</a:t>
            </a:r>
            <a:endParaRPr lang="zh-CN" altLang="en-US" sz="1200" b="1" dirty="0">
              <a:solidFill>
                <a:srgbClr val="7030A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a:extLst>
              <a:ext uri="{28A0092B-C50C-407E-A947-70E740481C1C}">
                <a14:useLocalDpi xmlns:a14="http://schemas.microsoft.com/office/drawing/2010/main" val="0"/>
              </a:ext>
            </a:extLst>
          </a:blip>
          <a:srcRect b="15336"/>
          <a:stretch>
            <a:fillRect/>
          </a:stretch>
        </p:blipFill>
        <p:spPr>
          <a:xfrm>
            <a:off x="3793876" y="2029957"/>
            <a:ext cx="5802753" cy="4005366"/>
          </a:xfrm>
          <a:prstGeom prst="rect">
            <a:avLst/>
          </a:prstGeom>
        </p:spPr>
      </p:pic>
      <p:cxnSp>
        <p:nvCxnSpPr>
          <p:cNvPr id="10" name="直接连接符 9"/>
          <p:cNvCxnSpPr/>
          <p:nvPr/>
        </p:nvCxnSpPr>
        <p:spPr>
          <a:xfrm>
            <a:off x="4272000" y="341905"/>
            <a:ext cx="7920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02153" y="188016"/>
            <a:ext cx="3913251" cy="307777"/>
          </a:xfrm>
          <a:prstGeom prst="rect">
            <a:avLst/>
          </a:prstGeom>
        </p:spPr>
        <p:txBody>
          <a:bodyPr wrap="none">
            <a:spAutoFit/>
          </a:bodyPr>
          <a:lstStyle/>
          <a:p>
            <a:r>
              <a:rPr lang="zh-CN" altLang="en-US" sz="1400" b="1" dirty="0" smtClean="0">
                <a:solidFill>
                  <a:srgbClr val="7030A0"/>
                </a:solidFill>
                <a:latin typeface="微软雅黑" panose="020B0503020204020204" pitchFamily="34" charset="-122"/>
                <a:ea typeface="微软雅黑" panose="020B0503020204020204" pitchFamily="34" charset="-122"/>
              </a:rPr>
              <a:t>习近平在纪念马克思诞辰</a:t>
            </a:r>
            <a:r>
              <a:rPr lang="en-US" altLang="zh-CN" sz="1400" b="1" dirty="0" smtClean="0">
                <a:solidFill>
                  <a:srgbClr val="7030A0"/>
                </a:solidFill>
                <a:latin typeface="微软雅黑" panose="020B0503020204020204" pitchFamily="34" charset="-122"/>
                <a:ea typeface="微软雅黑" panose="020B0503020204020204" pitchFamily="34" charset="-122"/>
              </a:rPr>
              <a:t>200</a:t>
            </a:r>
            <a:r>
              <a:rPr lang="zh-CN" altLang="en-US" sz="1400" b="1" dirty="0" smtClean="0">
                <a:solidFill>
                  <a:srgbClr val="7030A0"/>
                </a:solidFill>
                <a:latin typeface="微软雅黑" panose="020B0503020204020204" pitchFamily="34" charset="-122"/>
                <a:ea typeface="微软雅黑" panose="020B0503020204020204" pitchFamily="34" charset="-122"/>
              </a:rPr>
              <a:t>周年大会上的讲话</a:t>
            </a:r>
            <a:endParaRPr lang="zh-CN" altLang="en-US" sz="1400" b="1" dirty="0">
              <a:solidFill>
                <a:srgbClr val="7030A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0" y="6559825"/>
            <a:ext cx="10080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Lst>
          </a:blip>
          <a:stretch>
            <a:fillRect/>
          </a:stretch>
        </p:blipFill>
        <p:spPr>
          <a:xfrm>
            <a:off x="10347297" y="6323927"/>
            <a:ext cx="1693628" cy="471796"/>
          </a:xfrm>
          <a:prstGeom prst="rect">
            <a:avLst/>
          </a:prstGeom>
        </p:spPr>
      </p:pic>
      <p:graphicFrame>
        <p:nvGraphicFramePr>
          <p:cNvPr id="16" name="图示 15"/>
          <p:cNvGraphicFramePr/>
          <p:nvPr/>
        </p:nvGraphicFramePr>
        <p:xfrm>
          <a:off x="-410818" y="761553"/>
          <a:ext cx="7519283" cy="2261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4" name="图示 23"/>
          <p:cNvGraphicFramePr/>
          <p:nvPr/>
        </p:nvGraphicFramePr>
        <p:xfrm>
          <a:off x="1704229" y="4726041"/>
          <a:ext cx="8643068" cy="14839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图示 19"/>
          <p:cNvGraphicFramePr/>
          <p:nvPr/>
        </p:nvGraphicFramePr>
        <p:xfrm>
          <a:off x="4790858" y="585464"/>
          <a:ext cx="6733231" cy="262950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 name="文本框 3"/>
          <p:cNvSpPr txBox="1"/>
          <p:nvPr/>
        </p:nvSpPr>
        <p:spPr>
          <a:xfrm>
            <a:off x="5176299" y="3372834"/>
            <a:ext cx="1407380" cy="369332"/>
          </a:xfrm>
          <a:prstGeom prst="rect">
            <a:avLst/>
          </a:prstGeom>
          <a:noFill/>
        </p:spPr>
        <p:txBody>
          <a:bodyPr wrap="square" rtlCol="0">
            <a:spAutoFit/>
          </a:bodyPr>
          <a:lstStyle/>
          <a:p>
            <a:r>
              <a:rPr lang="zh-CN" altLang="en-US" b="1" dirty="0" smtClean="0">
                <a:solidFill>
                  <a:srgbClr val="7030A0"/>
                </a:solidFill>
                <a:latin typeface="华文彩云" panose="02010800040101010101" pitchFamily="2" charset="-122"/>
                <a:ea typeface="华文彩云" panose="02010800040101010101" pitchFamily="2" charset="-122"/>
              </a:rPr>
              <a:t>实践证明</a:t>
            </a:r>
            <a:endParaRPr lang="zh-CN" altLang="en-US" b="1" dirty="0">
              <a:solidFill>
                <a:srgbClr val="7030A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a:blip r:embed="rId1" cstate="print">
            <a:extLst>
              <a:ext uri="{BEBA8EAE-BF5A-486C-A8C5-ECC9F3942E4B}">
                <a14:imgProps xmlns:a14="http://schemas.microsoft.com/office/drawing/2010/main">
                  <a14:imgLayer r:embed="rId2">
                    <a14:imgEffect>
                      <a14:artisticPencilSketch/>
                    </a14:imgEffect>
                  </a14:imgLayer>
                </a14:imgProps>
              </a:ext>
            </a:extLst>
          </a:blip>
          <a:stretch>
            <a:fillRect/>
          </a:stretch>
        </p:blipFill>
        <p:spPr>
          <a:xfrm>
            <a:off x="166977" y="512794"/>
            <a:ext cx="1693628" cy="471796"/>
          </a:xfrm>
          <a:prstGeom prst="rect">
            <a:avLst/>
          </a:prstGeom>
        </p:spPr>
      </p:pic>
      <p:sp>
        <p:nvSpPr>
          <p:cNvPr id="48" name="矩形 47"/>
          <p:cNvSpPr/>
          <p:nvPr/>
        </p:nvSpPr>
        <p:spPr>
          <a:xfrm>
            <a:off x="0" y="544663"/>
            <a:ext cx="166977" cy="385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734575" y="544663"/>
            <a:ext cx="9456088" cy="385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p:cNvPicPr>
            <a:picLocks noChangeAspect="1"/>
          </p:cNvPicPr>
          <p:nvPr/>
        </p:nvPicPr>
        <p:blipFill>
          <a:blip r:embed="rId3" cstate="print"/>
          <a:stretch>
            <a:fillRect/>
          </a:stretch>
        </p:blipFill>
        <p:spPr>
          <a:xfrm>
            <a:off x="0" y="6386204"/>
            <a:ext cx="1693628" cy="471796"/>
          </a:xfrm>
          <a:prstGeom prst="rect">
            <a:avLst/>
          </a:prstGeom>
        </p:spPr>
      </p:pic>
      <p:sp>
        <p:nvSpPr>
          <p:cNvPr id="57" name="文本框 56"/>
          <p:cNvSpPr txBox="1"/>
          <p:nvPr/>
        </p:nvSpPr>
        <p:spPr>
          <a:xfrm>
            <a:off x="846814" y="537428"/>
            <a:ext cx="2136585" cy="400110"/>
          </a:xfrm>
          <a:prstGeom prst="rect">
            <a:avLst/>
          </a:prstGeom>
          <a:noFill/>
        </p:spPr>
        <p:txBody>
          <a:bodyPr wrap="square" rtlCol="0">
            <a:spAutoFit/>
          </a:bodyPr>
          <a:lstStyle/>
          <a:p>
            <a:r>
              <a:rPr lang="zh-CN" altLang="en-US" sz="2000" dirty="0" smtClean="0">
                <a:solidFill>
                  <a:srgbClr val="7030A0"/>
                </a:solidFill>
                <a:latin typeface="微软雅黑" panose="020B0503020204020204" pitchFamily="34" charset="-122"/>
                <a:ea typeface="微软雅黑" panose="020B0503020204020204" pitchFamily="34" charset="-122"/>
              </a:rPr>
              <a:t>马克思主义专题</a:t>
            </a:r>
            <a:endParaRPr lang="zh-CN" altLang="en-US" sz="2000" dirty="0">
              <a:solidFill>
                <a:srgbClr val="7030A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4435406" y="1437033"/>
            <a:ext cx="5542857" cy="676190"/>
          </a:xfrm>
          <a:prstGeom prst="rect">
            <a:avLst/>
          </a:prstGeom>
        </p:spPr>
      </p:pic>
      <p:pic>
        <p:nvPicPr>
          <p:cNvPr id="3" name="图片 2"/>
          <p:cNvPicPr>
            <a:picLocks noChangeAspect="1"/>
          </p:cNvPicPr>
          <p:nvPr/>
        </p:nvPicPr>
        <p:blipFill>
          <a:blip r:embed="rId5"/>
          <a:stretch>
            <a:fillRect/>
          </a:stretch>
        </p:blipFill>
        <p:spPr>
          <a:xfrm>
            <a:off x="4435406" y="2434049"/>
            <a:ext cx="5542857" cy="3952155"/>
          </a:xfrm>
          <a:prstGeom prst="rect">
            <a:avLst/>
          </a:prstGeom>
        </p:spPr>
      </p:pic>
      <p:sp>
        <p:nvSpPr>
          <p:cNvPr id="9" name="文本框 8"/>
          <p:cNvSpPr txBox="1"/>
          <p:nvPr/>
        </p:nvSpPr>
        <p:spPr>
          <a:xfrm>
            <a:off x="10295934" y="610192"/>
            <a:ext cx="1900362" cy="276999"/>
          </a:xfrm>
          <a:prstGeom prst="rect">
            <a:avLst/>
          </a:prstGeom>
          <a:noFill/>
        </p:spPr>
        <p:txBody>
          <a:bodyPr wrap="square" rtlCol="0">
            <a:spAutoFit/>
          </a:bodyPr>
          <a:lstStyle/>
          <a:p>
            <a:r>
              <a:rPr lang="zh-CN" altLang="en-US" sz="1200" b="1" dirty="0" smtClean="0">
                <a:solidFill>
                  <a:srgbClr val="7030A0"/>
                </a:solidFill>
                <a:latin typeface="华文彩云" panose="02010800040101010101" pitchFamily="2" charset="-122"/>
                <a:ea typeface="华文彩云" panose="02010800040101010101" pitchFamily="2" charset="-122"/>
              </a:rPr>
              <a:t>党课、中心组、职工学习</a:t>
            </a:r>
            <a:endParaRPr lang="zh-CN" altLang="en-US" sz="1200" b="1" dirty="0">
              <a:solidFill>
                <a:srgbClr val="7030A0"/>
              </a:solidFill>
              <a:latin typeface="华文彩云" panose="02010800040101010101" pitchFamily="2" charset="-122"/>
              <a:ea typeface="华文彩云" panose="02010800040101010101" pitchFamily="2" charset="-122"/>
            </a:endParaRPr>
          </a:p>
        </p:txBody>
      </p:sp>
      <p:pic>
        <p:nvPicPr>
          <p:cNvPr id="4" name="图片 3"/>
          <p:cNvPicPr>
            <a:picLocks noChangeAspect="1"/>
          </p:cNvPicPr>
          <p:nvPr/>
        </p:nvPicPr>
        <p:blipFill>
          <a:blip r:embed="rId6"/>
          <a:stretch>
            <a:fillRect/>
          </a:stretch>
        </p:blipFill>
        <p:spPr>
          <a:xfrm>
            <a:off x="0" y="2817735"/>
            <a:ext cx="4435406" cy="1981672"/>
          </a:xfrm>
          <a:prstGeom prst="rect">
            <a:avLst/>
          </a:prstGeom>
          <a:effectLst>
            <a:softEdge rad="317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4272000" y="341905"/>
            <a:ext cx="7920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02153" y="188016"/>
            <a:ext cx="3913251" cy="307777"/>
          </a:xfrm>
          <a:prstGeom prst="rect">
            <a:avLst/>
          </a:prstGeom>
        </p:spPr>
        <p:txBody>
          <a:bodyPr wrap="none">
            <a:spAutoFit/>
          </a:bodyPr>
          <a:lstStyle/>
          <a:p>
            <a:r>
              <a:rPr lang="zh-CN" altLang="en-US" sz="1400" b="1" dirty="0" smtClean="0">
                <a:solidFill>
                  <a:srgbClr val="7030A0"/>
                </a:solidFill>
                <a:latin typeface="微软雅黑" panose="020B0503020204020204" pitchFamily="34" charset="-122"/>
                <a:ea typeface="微软雅黑" panose="020B0503020204020204" pitchFamily="34" charset="-122"/>
              </a:rPr>
              <a:t>习近平在纪念马克思诞辰</a:t>
            </a:r>
            <a:r>
              <a:rPr lang="en-US" altLang="zh-CN" sz="1400" b="1" dirty="0" smtClean="0">
                <a:solidFill>
                  <a:srgbClr val="7030A0"/>
                </a:solidFill>
                <a:latin typeface="微软雅黑" panose="020B0503020204020204" pitchFamily="34" charset="-122"/>
                <a:ea typeface="微软雅黑" panose="020B0503020204020204" pitchFamily="34" charset="-122"/>
              </a:rPr>
              <a:t>200</a:t>
            </a:r>
            <a:r>
              <a:rPr lang="zh-CN" altLang="en-US" sz="1400" b="1" dirty="0" smtClean="0">
                <a:solidFill>
                  <a:srgbClr val="7030A0"/>
                </a:solidFill>
                <a:latin typeface="微软雅黑" panose="020B0503020204020204" pitchFamily="34" charset="-122"/>
                <a:ea typeface="微软雅黑" panose="020B0503020204020204" pitchFamily="34" charset="-122"/>
              </a:rPr>
              <a:t>周年大会上的讲话</a:t>
            </a:r>
            <a:endParaRPr lang="zh-CN" altLang="en-US" sz="1400" b="1" dirty="0">
              <a:solidFill>
                <a:srgbClr val="7030A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0" y="6559825"/>
            <a:ext cx="10080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artisticPencilSketch/>
                    </a14:imgEffect>
                  </a14:imgLayer>
                </a14:imgProps>
              </a:ext>
            </a:extLst>
          </a:blip>
          <a:stretch>
            <a:fillRect/>
          </a:stretch>
        </p:blipFill>
        <p:spPr>
          <a:xfrm>
            <a:off x="10347297" y="6323927"/>
            <a:ext cx="1693628" cy="471796"/>
          </a:xfrm>
          <a:prstGeom prst="rect">
            <a:avLst/>
          </a:prstGeom>
        </p:spPr>
      </p:pic>
      <p:pic>
        <p:nvPicPr>
          <p:cNvPr id="2" name="图片 1"/>
          <p:cNvPicPr>
            <a:picLocks noChangeAspect="1"/>
          </p:cNvPicPr>
          <p:nvPr/>
        </p:nvPicPr>
        <p:blipFill>
          <a:blip r:embed="rId3"/>
          <a:stretch>
            <a:fillRect/>
          </a:stretch>
        </p:blipFill>
        <p:spPr>
          <a:xfrm>
            <a:off x="4449185" y="1041621"/>
            <a:ext cx="5257818" cy="4939868"/>
          </a:xfrm>
          <a:prstGeom prst="rect">
            <a:avLst/>
          </a:prstGeom>
        </p:spPr>
      </p:pic>
      <p:pic>
        <p:nvPicPr>
          <p:cNvPr id="9" name="图片 8"/>
          <p:cNvPicPr>
            <a:picLocks noChangeAspect="1"/>
          </p:cNvPicPr>
          <p:nvPr/>
        </p:nvPicPr>
        <p:blipFill>
          <a:blip r:embed="rId4"/>
          <a:stretch>
            <a:fillRect/>
          </a:stretch>
        </p:blipFill>
        <p:spPr>
          <a:xfrm>
            <a:off x="0" y="2147946"/>
            <a:ext cx="4448185" cy="2727217"/>
          </a:xfrm>
          <a:prstGeom prst="rect">
            <a:avLst/>
          </a:prstGeom>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20"/>
          <p:cNvSpPr/>
          <p:nvPr/>
        </p:nvSpPr>
        <p:spPr bwMode="auto">
          <a:xfrm>
            <a:off x="5306490" y="1311020"/>
            <a:ext cx="5939625" cy="4799162"/>
          </a:xfrm>
          <a:prstGeom prst="roundRect">
            <a:avLst>
              <a:gd name="adj" fmla="val 8733"/>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pic>
        <p:nvPicPr>
          <p:cNvPr id="59" name="图片 58"/>
          <p:cNvPicPr>
            <a:picLocks noChangeAspect="1"/>
          </p:cNvPicPr>
          <p:nvPr/>
        </p:nvPicPr>
        <p:blipFill>
          <a:blip r:embed="rId1" cstate="print">
            <a:extLst>
              <a:ext uri="{BEBA8EAE-BF5A-486C-A8C5-ECC9F3942E4B}">
                <a14:imgProps xmlns:a14="http://schemas.microsoft.com/office/drawing/2010/main">
                  <a14:imgLayer r:embed="rId2">
                    <a14:imgEffect>
                      <a14:artisticPencilSketch/>
                    </a14:imgEffect>
                  </a14:imgLayer>
                </a14:imgProps>
              </a:ext>
            </a:extLst>
          </a:blip>
          <a:stretch>
            <a:fillRect/>
          </a:stretch>
        </p:blipFill>
        <p:spPr>
          <a:xfrm>
            <a:off x="166977" y="512794"/>
            <a:ext cx="1693628" cy="471796"/>
          </a:xfrm>
          <a:prstGeom prst="rect">
            <a:avLst/>
          </a:prstGeom>
        </p:spPr>
      </p:pic>
      <p:sp>
        <p:nvSpPr>
          <p:cNvPr id="48" name="矩形 47"/>
          <p:cNvSpPr/>
          <p:nvPr/>
        </p:nvSpPr>
        <p:spPr>
          <a:xfrm>
            <a:off x="0" y="544663"/>
            <a:ext cx="166977" cy="385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734575" y="544663"/>
            <a:ext cx="9456088" cy="385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p:cNvPicPr>
            <a:picLocks noChangeAspect="1"/>
          </p:cNvPicPr>
          <p:nvPr/>
        </p:nvPicPr>
        <p:blipFill>
          <a:blip r:embed="rId3" cstate="print"/>
          <a:stretch>
            <a:fillRect/>
          </a:stretch>
        </p:blipFill>
        <p:spPr>
          <a:xfrm>
            <a:off x="0" y="6386204"/>
            <a:ext cx="1693628" cy="471796"/>
          </a:xfrm>
          <a:prstGeom prst="rect">
            <a:avLst/>
          </a:prstGeom>
        </p:spPr>
      </p:pic>
      <p:sp>
        <p:nvSpPr>
          <p:cNvPr id="57" name="文本框 56"/>
          <p:cNvSpPr txBox="1"/>
          <p:nvPr/>
        </p:nvSpPr>
        <p:spPr>
          <a:xfrm>
            <a:off x="847969" y="537428"/>
            <a:ext cx="2136585" cy="400110"/>
          </a:xfrm>
          <a:prstGeom prst="rect">
            <a:avLst/>
          </a:prstGeom>
          <a:noFill/>
        </p:spPr>
        <p:txBody>
          <a:bodyPr wrap="square" rtlCol="0">
            <a:spAutoFit/>
          </a:bodyPr>
          <a:lstStyle/>
          <a:p>
            <a:r>
              <a:rPr lang="zh-CN" altLang="en-US" sz="2000" dirty="0" smtClean="0">
                <a:solidFill>
                  <a:srgbClr val="7030A0"/>
                </a:solidFill>
                <a:latin typeface="微软雅黑" panose="020B0503020204020204" pitchFamily="34" charset="-122"/>
                <a:ea typeface="微软雅黑" panose="020B0503020204020204" pitchFamily="34" charset="-122"/>
              </a:rPr>
              <a:t>马克思主义专题</a:t>
            </a:r>
            <a:endParaRPr lang="zh-CN" altLang="en-US" sz="2000" dirty="0">
              <a:solidFill>
                <a:srgbClr val="7030A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295934" y="610192"/>
            <a:ext cx="1900362" cy="276999"/>
          </a:xfrm>
          <a:prstGeom prst="rect">
            <a:avLst/>
          </a:prstGeom>
          <a:noFill/>
        </p:spPr>
        <p:txBody>
          <a:bodyPr wrap="square" rtlCol="0">
            <a:spAutoFit/>
          </a:bodyPr>
          <a:lstStyle/>
          <a:p>
            <a:r>
              <a:rPr lang="zh-CN" altLang="en-US" sz="1200" b="1" dirty="0" smtClean="0">
                <a:solidFill>
                  <a:srgbClr val="7030A0"/>
                </a:solidFill>
                <a:latin typeface="华文彩云" panose="02010800040101010101" pitchFamily="2" charset="-122"/>
                <a:ea typeface="华文彩云" panose="02010800040101010101" pitchFamily="2" charset="-122"/>
              </a:rPr>
              <a:t>党课、中心组、职工学习</a:t>
            </a:r>
            <a:endParaRPr lang="zh-CN" altLang="en-US" sz="1200" b="1" dirty="0">
              <a:solidFill>
                <a:srgbClr val="7030A0"/>
              </a:solidFill>
              <a:latin typeface="华文彩云" panose="02010800040101010101" pitchFamily="2" charset="-122"/>
              <a:ea typeface="华文彩云" panose="02010800040101010101" pitchFamily="2" charset="-122"/>
            </a:endParaRPr>
          </a:p>
        </p:txBody>
      </p:sp>
      <p:sp>
        <p:nvSpPr>
          <p:cNvPr id="4" name="矩形 3"/>
          <p:cNvSpPr/>
          <p:nvPr/>
        </p:nvSpPr>
        <p:spPr>
          <a:xfrm>
            <a:off x="5518206" y="3611297"/>
            <a:ext cx="5119315" cy="1904752"/>
          </a:xfrm>
          <a:prstGeom prst="rect">
            <a:avLst/>
          </a:prstGeom>
        </p:spPr>
        <p:txBody>
          <a:bodyPr wrap="square">
            <a:spAutoFit/>
          </a:bodyPr>
          <a:lstStyle/>
          <a:p>
            <a:pPr>
              <a:lnSpc>
                <a:spcPts val="2400"/>
              </a:lnSpc>
            </a:pPr>
            <a:r>
              <a:rPr lang="zh-CN" altLang="en-US" sz="1400" dirty="0" smtClean="0">
                <a:latin typeface="微软雅黑" panose="020B0503020204020204" pitchFamily="34" charset="-122"/>
                <a:ea typeface="微软雅黑" panose="020B0503020204020204" pitchFamily="34" charset="-122"/>
              </a:rPr>
              <a:t>       马克思主义</a:t>
            </a:r>
            <a:r>
              <a:rPr lang="zh-CN" altLang="en-US" sz="1400" dirty="0">
                <a:latin typeface="微软雅黑" panose="020B0503020204020204" pitchFamily="34" charset="-122"/>
                <a:ea typeface="微软雅黑" panose="020B0503020204020204" pitchFamily="34" charset="-122"/>
              </a:rPr>
              <a:t>思想理论博大精深、常学常新。新时代，中国共产党人仍然要学习马克思，学习和实践马克思主义，不断从中汲取科学智慧和理论力量，在统筹推进“五位一体”总体布局、协调推进“四个全面”战略布局中，更有定力、更有自信、更有智慧地坚持和发展新时代中国特色社会主义，确保中华民族伟大复兴的巨轮始终沿着正确航向破浪前行。</a:t>
            </a:r>
            <a:endParaRPr lang="zh-CN" altLang="en-US" sz="1400" dirty="0">
              <a:latin typeface="微软雅黑" panose="020B0503020204020204" pitchFamily="34" charset="-122"/>
              <a:ea typeface="微软雅黑" panose="020B0503020204020204" pitchFamily="34" charset="-122"/>
            </a:endParaRPr>
          </a:p>
        </p:txBody>
      </p:sp>
      <p:sp>
        <p:nvSpPr>
          <p:cNvPr id="5" name="矩形 4"/>
          <p:cNvSpPr/>
          <p:nvPr/>
        </p:nvSpPr>
        <p:spPr>
          <a:xfrm>
            <a:off x="5518206" y="2144266"/>
            <a:ext cx="4675368" cy="1289199"/>
          </a:xfrm>
          <a:prstGeom prst="rect">
            <a:avLst/>
          </a:prstGeom>
        </p:spPr>
        <p:txBody>
          <a:bodyPr wrap="square">
            <a:spAutoFit/>
          </a:bodyPr>
          <a:lstStyle/>
          <a:p>
            <a:pPr>
              <a:lnSpc>
                <a:spcPts val="2400"/>
              </a:lnSpc>
            </a:pPr>
            <a:r>
              <a:rPr lang="zh-CN" altLang="en-US" sz="1400" dirty="0" smtClean="0">
                <a:latin typeface="微软雅黑" panose="020B0503020204020204" pitchFamily="34" charset="-122"/>
                <a:ea typeface="微软雅黑" panose="020B0503020204020204" pitchFamily="34" charset="-122"/>
              </a:rPr>
              <a:t>       今天</a:t>
            </a:r>
            <a:r>
              <a:rPr lang="zh-CN" altLang="en-US" sz="1400" dirty="0">
                <a:latin typeface="微软雅黑" panose="020B0503020204020204" pitchFamily="34" charset="-122"/>
                <a:ea typeface="微软雅黑" panose="020B0503020204020204" pitchFamily="34" charset="-122"/>
              </a:rPr>
              <a:t>，人类交往的世界性比过去任何时候都更深入、更广泛，各国相互联系和彼此依存比过去任何时候都更频繁、更紧密。一体化的世界就在那儿，谁拒绝这个世界，这个世界也会拒绝他。</a:t>
            </a:r>
            <a:endParaRPr lang="zh-CN" altLang="en-US" sz="1400" dirty="0">
              <a:latin typeface="微软雅黑" panose="020B0503020204020204" pitchFamily="34" charset="-122"/>
              <a:ea typeface="微软雅黑" panose="020B0503020204020204" pitchFamily="34" charset="-122"/>
            </a:endParaRPr>
          </a:p>
        </p:txBody>
      </p:sp>
      <p:pic>
        <p:nvPicPr>
          <p:cNvPr id="14" name="图片 1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30648" y="1349450"/>
            <a:ext cx="1322094" cy="123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5"/>
          <a:stretch>
            <a:fillRect/>
          </a:stretch>
        </p:blipFill>
        <p:spPr>
          <a:xfrm>
            <a:off x="296480" y="2524904"/>
            <a:ext cx="4876190" cy="2523809"/>
          </a:xfrm>
          <a:prstGeom prst="rect">
            <a:avLst/>
          </a:prstGeom>
          <a:effectLst>
            <a:softEdge rad="317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4470413"/>
            <a:ext cx="3546282" cy="1986575"/>
          </a:xfrm>
          <a:prstGeom prst="rect">
            <a:avLst/>
          </a:prstGeom>
        </p:spPr>
      </p:pic>
      <p:pic>
        <p:nvPicPr>
          <p:cNvPr id="3" name="图片 2"/>
          <p:cNvPicPr>
            <a:picLocks noChangeAspect="1"/>
          </p:cNvPicPr>
          <p:nvPr/>
        </p:nvPicPr>
        <p:blipFill>
          <a:blip r:embed="rId2"/>
          <a:stretch>
            <a:fillRect/>
          </a:stretch>
        </p:blipFill>
        <p:spPr>
          <a:xfrm>
            <a:off x="8667309" y="341904"/>
            <a:ext cx="3524691" cy="2242270"/>
          </a:xfrm>
          <a:prstGeom prst="rect">
            <a:avLst/>
          </a:prstGeom>
        </p:spPr>
      </p:pic>
      <p:sp>
        <p:nvSpPr>
          <p:cNvPr id="2" name="椭圆 1"/>
          <p:cNvSpPr/>
          <p:nvPr/>
        </p:nvSpPr>
        <p:spPr>
          <a:xfrm>
            <a:off x="1836750" y="495793"/>
            <a:ext cx="7776376" cy="5828134"/>
          </a:xfrm>
          <a:prstGeom prst="ellipse">
            <a:avLst/>
          </a:prstGeom>
          <a:solidFill>
            <a:srgbClr val="7030A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4272000" y="341905"/>
            <a:ext cx="7920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02153" y="188016"/>
            <a:ext cx="3913251" cy="307777"/>
          </a:xfrm>
          <a:prstGeom prst="rect">
            <a:avLst/>
          </a:prstGeom>
        </p:spPr>
        <p:txBody>
          <a:bodyPr wrap="none">
            <a:spAutoFit/>
          </a:bodyPr>
          <a:lstStyle/>
          <a:p>
            <a:r>
              <a:rPr lang="zh-CN" altLang="en-US" sz="1400" b="1" dirty="0" smtClean="0">
                <a:solidFill>
                  <a:srgbClr val="7030A0"/>
                </a:solidFill>
                <a:latin typeface="微软雅黑" panose="020B0503020204020204" pitchFamily="34" charset="-122"/>
                <a:ea typeface="微软雅黑" panose="020B0503020204020204" pitchFamily="34" charset="-122"/>
              </a:rPr>
              <a:t>习近平在纪念马克思诞辰</a:t>
            </a:r>
            <a:r>
              <a:rPr lang="en-US" altLang="zh-CN" sz="1400" b="1" dirty="0" smtClean="0">
                <a:solidFill>
                  <a:srgbClr val="7030A0"/>
                </a:solidFill>
                <a:latin typeface="微软雅黑" panose="020B0503020204020204" pitchFamily="34" charset="-122"/>
                <a:ea typeface="微软雅黑" panose="020B0503020204020204" pitchFamily="34" charset="-122"/>
              </a:rPr>
              <a:t>200</a:t>
            </a:r>
            <a:r>
              <a:rPr lang="zh-CN" altLang="en-US" sz="1400" b="1" dirty="0" smtClean="0">
                <a:solidFill>
                  <a:srgbClr val="7030A0"/>
                </a:solidFill>
                <a:latin typeface="微软雅黑" panose="020B0503020204020204" pitchFamily="34" charset="-122"/>
                <a:ea typeface="微软雅黑" panose="020B0503020204020204" pitchFamily="34" charset="-122"/>
              </a:rPr>
              <a:t>周年大会上的讲话</a:t>
            </a:r>
            <a:endParaRPr lang="zh-CN" altLang="en-US" sz="1400" b="1" dirty="0">
              <a:solidFill>
                <a:srgbClr val="7030A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0" y="6559825"/>
            <a:ext cx="10080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Lst>
          </a:blip>
          <a:stretch>
            <a:fillRect/>
          </a:stretch>
        </p:blipFill>
        <p:spPr>
          <a:xfrm>
            <a:off x="10347297" y="6323927"/>
            <a:ext cx="1693628" cy="471796"/>
          </a:xfrm>
          <a:prstGeom prst="rect">
            <a:avLst/>
          </a:prstGeom>
        </p:spPr>
      </p:pic>
      <p:sp>
        <p:nvSpPr>
          <p:cNvPr id="6" name="矩形 5"/>
          <p:cNvSpPr/>
          <p:nvPr/>
        </p:nvSpPr>
        <p:spPr>
          <a:xfrm>
            <a:off x="2676938" y="1793685"/>
            <a:ext cx="6096000" cy="1938992"/>
          </a:xfrm>
          <a:prstGeom prst="rect">
            <a:avLst/>
          </a:prstGeom>
        </p:spPr>
        <p:txBody>
          <a:bodyPr>
            <a:spAutoFit/>
          </a:bodyPr>
          <a:lstStyle/>
          <a:p>
            <a:pPr>
              <a:lnSpc>
                <a:spcPts val="2400"/>
              </a:lnSpc>
            </a:pPr>
            <a:r>
              <a:rPr lang="zh-CN" altLang="en-US" sz="1400" dirty="0" smtClean="0">
                <a:latin typeface="微软雅黑" panose="020B0503020204020204" pitchFamily="34" charset="-122"/>
                <a:ea typeface="微软雅黑" panose="020B0503020204020204" pitchFamily="34" charset="-122"/>
              </a:rPr>
              <a:t>       在</a:t>
            </a:r>
            <a:r>
              <a:rPr lang="zh-CN" altLang="en-US" sz="1400" dirty="0">
                <a:latin typeface="微软雅黑" panose="020B0503020204020204" pitchFamily="34" charset="-122"/>
                <a:ea typeface="微软雅黑" panose="020B0503020204020204" pitchFamily="34" charset="-122"/>
              </a:rPr>
              <a:t>新时代，中国共产党人把马克思主义基本原理同新时代中国具体实际结合起来，团结带领人民进行伟大斗争、建设伟大工程、推进伟大事业、实现伟大梦想，推动党和国家事业取得全方位、开创性历史成就，发生深层次、根本性历史变革，中华民族迎来了从富起来到强起来的伟大飞跃。这一伟大飞跃以铁一般的事实证明，只有坚持和发展中国特色社会主义才能实现中华民族伟大复兴！</a:t>
            </a:r>
            <a:endParaRPr lang="zh-CN" altLang="en-US" sz="1400" dirty="0">
              <a:latin typeface="微软雅黑" panose="020B0503020204020204" pitchFamily="34" charset="-122"/>
              <a:ea typeface="微软雅黑" panose="020B0503020204020204" pitchFamily="34" charset="-122"/>
            </a:endParaRPr>
          </a:p>
        </p:txBody>
      </p:sp>
      <p:sp>
        <p:nvSpPr>
          <p:cNvPr id="7" name="矩形 6"/>
          <p:cNvSpPr/>
          <p:nvPr/>
        </p:nvSpPr>
        <p:spPr>
          <a:xfrm>
            <a:off x="2676938" y="4347535"/>
            <a:ext cx="6096000" cy="1015663"/>
          </a:xfrm>
          <a:prstGeom prst="rect">
            <a:avLst/>
          </a:prstGeom>
        </p:spPr>
        <p:txBody>
          <a:bodyPr>
            <a:spAutoFit/>
          </a:bodyPr>
          <a:lstStyle/>
          <a:p>
            <a:pPr>
              <a:lnSpc>
                <a:spcPts val="2400"/>
              </a:lnSpc>
            </a:pPr>
            <a:r>
              <a:rPr lang="zh-CN" altLang="en-US" sz="1400" dirty="0" smtClean="0">
                <a:latin typeface="微软雅黑" panose="020B0503020204020204" pitchFamily="34" charset="-122"/>
                <a:ea typeface="微软雅黑" panose="020B0503020204020204" pitchFamily="34" charset="-122"/>
              </a:rPr>
              <a:t>       全党</a:t>
            </a:r>
            <a:r>
              <a:rPr lang="zh-CN" altLang="en-US" sz="1400" dirty="0">
                <a:latin typeface="微软雅黑" panose="020B0503020204020204" pitchFamily="34" charset="-122"/>
                <a:ea typeface="微软雅黑" panose="020B0503020204020204" pitchFamily="34" charset="-122"/>
              </a:rPr>
              <a:t>同志特别是各级领导干部要更加自觉、更加刻苦地学习马克思列宁主义，学习毛泽东思想、邓小平理论、“三个代表”重要思想、科学发展观，学习新时代中国特色社会主义思想。</a:t>
            </a:r>
            <a:endParaRPr lang="zh-CN" altLang="en-US" sz="1400" dirty="0">
              <a:latin typeface="微软雅黑" panose="020B0503020204020204" pitchFamily="34" charset="-122"/>
              <a:ea typeface="微软雅黑" panose="020B0503020204020204" pitchFamily="34" charset="-122"/>
            </a:endParaRPr>
          </a:p>
        </p:txBody>
      </p:sp>
      <p:pic>
        <p:nvPicPr>
          <p:cNvPr id="8" name="图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86225" y="1018963"/>
            <a:ext cx="694217" cy="69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3"/>
          <p:cNvSpPr txBox="1">
            <a:spLocks noChangeArrowheads="1"/>
          </p:cNvSpPr>
          <p:nvPr/>
        </p:nvSpPr>
        <p:spPr bwMode="auto">
          <a:xfrm>
            <a:off x="3837388" y="1336358"/>
            <a:ext cx="434612" cy="44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黑体" panose="02010609060101010101" pitchFamily="49" charset="-122"/>
                <a:ea typeface="黑体" panose="02010609060101010101" pitchFamily="49" charset="-122"/>
              </a:rPr>
              <a:t>语</a:t>
            </a:r>
            <a:endParaRPr lang="zh-CN" altLang="en-US" sz="24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832</Words>
  <Application>WPS 演示</Application>
  <PresentationFormat>宽屏</PresentationFormat>
  <Paragraphs>72</Paragraphs>
  <Slides>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vt:i4>
      </vt:variant>
    </vt:vector>
  </HeadingPairs>
  <TitlesOfParts>
    <vt:vector size="20" baseType="lpstr">
      <vt:lpstr>Arial</vt:lpstr>
      <vt:lpstr>宋体</vt:lpstr>
      <vt:lpstr>Wingdings</vt:lpstr>
      <vt:lpstr>微软雅黑</vt:lpstr>
      <vt:lpstr>华文彩云</vt:lpstr>
      <vt:lpstr>华文新魏</vt:lpstr>
      <vt:lpstr>黑体</vt:lpstr>
      <vt:lpstr>等线</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Sky123.Org</dc:creator>
  <cp:lastModifiedBy>Administrator</cp:lastModifiedBy>
  <cp:revision>26</cp:revision>
  <dcterms:created xsi:type="dcterms:W3CDTF">2020-05-06T03:23:00Z</dcterms:created>
  <dcterms:modified xsi:type="dcterms:W3CDTF">2020-05-07T02:30:27Z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